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3" r:id="rId1"/>
  </p:sldMasterIdLst>
  <p:notesMasterIdLst>
    <p:notesMasterId r:id="rId15"/>
  </p:notesMasterIdLst>
  <p:handoutMasterIdLst>
    <p:handoutMasterId r:id="rId16"/>
  </p:handoutMasterIdLst>
  <p:sldIdLst>
    <p:sldId id="256" r:id="rId2"/>
    <p:sldId id="257" r:id="rId3"/>
    <p:sldId id="258" r:id="rId4"/>
    <p:sldId id="267" r:id="rId5"/>
    <p:sldId id="259" r:id="rId6"/>
    <p:sldId id="260" r:id="rId7"/>
    <p:sldId id="261" r:id="rId8"/>
    <p:sldId id="262" r:id="rId9"/>
    <p:sldId id="263" r:id="rId10"/>
    <p:sldId id="264" r:id="rId11"/>
    <p:sldId id="265" r:id="rId12"/>
    <p:sldId id="266" r:id="rId13"/>
    <p:sldId id="268" r:id="rId14"/>
  </p:sldIdLst>
  <p:sldSz cx="9144000" cy="6858000" type="screen4x3"/>
  <p:notesSz cx="6858000" cy="9144000"/>
  <p:defaultTextStyle>
    <a:defPPr>
      <a:defRPr lang="es-MX"/>
    </a:defPPr>
    <a:lvl1pPr algn="l" rtl="0" fontAlgn="base">
      <a:spcBef>
        <a:spcPct val="0"/>
      </a:spcBef>
      <a:spcAft>
        <a:spcPct val="0"/>
      </a:spcAft>
      <a:defRPr kern="1200">
        <a:solidFill>
          <a:schemeClr val="tx1"/>
        </a:solidFill>
        <a:latin typeface="Arial Unicode MS" pitchFamily="34" charset="-128"/>
        <a:ea typeface="+mn-ea"/>
        <a:cs typeface="+mn-cs"/>
      </a:defRPr>
    </a:lvl1pPr>
    <a:lvl2pPr marL="457200" algn="l" rtl="0" fontAlgn="base">
      <a:spcBef>
        <a:spcPct val="0"/>
      </a:spcBef>
      <a:spcAft>
        <a:spcPct val="0"/>
      </a:spcAft>
      <a:defRPr kern="1200">
        <a:solidFill>
          <a:schemeClr val="tx1"/>
        </a:solidFill>
        <a:latin typeface="Arial Unicode MS" pitchFamily="34" charset="-128"/>
        <a:ea typeface="+mn-ea"/>
        <a:cs typeface="+mn-cs"/>
      </a:defRPr>
    </a:lvl2pPr>
    <a:lvl3pPr marL="914400" algn="l" rtl="0" fontAlgn="base">
      <a:spcBef>
        <a:spcPct val="0"/>
      </a:spcBef>
      <a:spcAft>
        <a:spcPct val="0"/>
      </a:spcAft>
      <a:defRPr kern="1200">
        <a:solidFill>
          <a:schemeClr val="tx1"/>
        </a:solidFill>
        <a:latin typeface="Arial Unicode MS" pitchFamily="34" charset="-128"/>
        <a:ea typeface="+mn-ea"/>
        <a:cs typeface="+mn-cs"/>
      </a:defRPr>
    </a:lvl3pPr>
    <a:lvl4pPr marL="1371600" algn="l" rtl="0" fontAlgn="base">
      <a:spcBef>
        <a:spcPct val="0"/>
      </a:spcBef>
      <a:spcAft>
        <a:spcPct val="0"/>
      </a:spcAft>
      <a:defRPr kern="1200">
        <a:solidFill>
          <a:schemeClr val="tx1"/>
        </a:solidFill>
        <a:latin typeface="Arial Unicode MS" pitchFamily="34" charset="-128"/>
        <a:ea typeface="+mn-ea"/>
        <a:cs typeface="+mn-cs"/>
      </a:defRPr>
    </a:lvl4pPr>
    <a:lvl5pPr marL="1828800" algn="l" rtl="0" fontAlgn="base">
      <a:spcBef>
        <a:spcPct val="0"/>
      </a:spcBef>
      <a:spcAft>
        <a:spcPct val="0"/>
      </a:spcAft>
      <a:defRPr kern="1200">
        <a:solidFill>
          <a:schemeClr val="tx1"/>
        </a:solidFill>
        <a:latin typeface="Arial Unicode MS" pitchFamily="34" charset="-128"/>
        <a:ea typeface="+mn-ea"/>
        <a:cs typeface="+mn-cs"/>
      </a:defRPr>
    </a:lvl5pPr>
    <a:lvl6pPr marL="2286000" algn="l" defTabSz="914400" rtl="0" eaLnBrk="1" latinLnBrk="0" hangingPunct="1">
      <a:defRPr kern="1200">
        <a:solidFill>
          <a:schemeClr val="tx1"/>
        </a:solidFill>
        <a:latin typeface="Arial Unicode MS" pitchFamily="34" charset="-128"/>
        <a:ea typeface="+mn-ea"/>
        <a:cs typeface="+mn-cs"/>
      </a:defRPr>
    </a:lvl6pPr>
    <a:lvl7pPr marL="2743200" algn="l" defTabSz="914400" rtl="0" eaLnBrk="1" latinLnBrk="0" hangingPunct="1">
      <a:defRPr kern="1200">
        <a:solidFill>
          <a:schemeClr val="tx1"/>
        </a:solidFill>
        <a:latin typeface="Arial Unicode MS" pitchFamily="34" charset="-128"/>
        <a:ea typeface="+mn-ea"/>
        <a:cs typeface="+mn-cs"/>
      </a:defRPr>
    </a:lvl7pPr>
    <a:lvl8pPr marL="3200400" algn="l" defTabSz="914400" rtl="0" eaLnBrk="1" latinLnBrk="0" hangingPunct="1">
      <a:defRPr kern="1200">
        <a:solidFill>
          <a:schemeClr val="tx1"/>
        </a:solidFill>
        <a:latin typeface="Arial Unicode MS" pitchFamily="34" charset="-128"/>
        <a:ea typeface="+mn-ea"/>
        <a:cs typeface="+mn-cs"/>
      </a:defRPr>
    </a:lvl8pPr>
    <a:lvl9pPr marL="3657600" algn="l" defTabSz="914400" rtl="0" eaLnBrk="1" latinLnBrk="0" hangingPunct="1">
      <a:defRPr kern="1200">
        <a:solidFill>
          <a:schemeClr val="tx1"/>
        </a:solidFill>
        <a:latin typeface="Arial Unicode MS" pitchFamily="34" charset="-128"/>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tx1"/>
    </p:penClr>
  </p:showPr>
  <p:clrMru>
    <a:srgbClr val="FFCC66"/>
    <a:srgbClr val="100800"/>
    <a:srgbClr val="66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517" autoAdjust="0"/>
    <p:restoredTop sz="94633" autoAdjust="0"/>
  </p:normalViewPr>
  <p:slideViewPr>
    <p:cSldViewPr>
      <p:cViewPr varScale="1">
        <p:scale>
          <a:sx n="42" d="100"/>
          <a:sy n="42" d="100"/>
        </p:scale>
        <p:origin x="-660" y="-102"/>
      </p:cViewPr>
      <p:guideLst>
        <p:guide orient="horz" pos="2160"/>
        <p:guide pos="2880"/>
      </p:guideLst>
    </p:cSldViewPr>
  </p:slideViewPr>
  <p:outlineViewPr>
    <p:cViewPr>
      <p:scale>
        <a:sx n="33" d="100"/>
        <a:sy n="33" d="100"/>
      </p:scale>
      <p:origin x="48" y="10710"/>
    </p:cViewPr>
  </p:outlineViewPr>
  <p:notesTextViewPr>
    <p:cViewPr>
      <p:scale>
        <a:sx n="100" d="100"/>
        <a:sy n="100" d="100"/>
      </p:scale>
      <p:origin x="0" y="0"/>
    </p:cViewPr>
  </p:notesTextViewPr>
  <p:notesViewPr>
    <p:cSldViewPr>
      <p:cViewPr varScale="1">
        <p:scale>
          <a:sx n="40" d="100"/>
          <a:sy n="40" d="100"/>
        </p:scale>
        <p:origin x="-1362" y="-102"/>
      </p:cViewPr>
      <p:guideLst>
        <p:guide orient="horz" pos="2880"/>
        <p:guide pos="2160"/>
      </p:guideLst>
    </p:cSldViewPr>
  </p:notes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553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s-ES"/>
          </a:p>
        </p:txBody>
      </p:sp>
      <p:sp>
        <p:nvSpPr>
          <p:cNvPr id="65539" name="Rectangle 3"/>
          <p:cNvSpPr>
            <a:spLocks noGrp="1" noChangeArrowheads="1"/>
          </p:cNvSpPr>
          <p:nvPr>
            <p:ph type="dt" sz="quarter"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s-ES"/>
          </a:p>
        </p:txBody>
      </p:sp>
      <p:sp>
        <p:nvSpPr>
          <p:cNvPr id="65540" name="Rectangle 4"/>
          <p:cNvSpPr>
            <a:spLocks noGrp="1" noChangeArrowheads="1"/>
          </p:cNvSpPr>
          <p:nvPr>
            <p:ph type="ftr" sz="quarter" idx="2"/>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s-ES"/>
          </a:p>
        </p:txBody>
      </p:sp>
      <p:sp>
        <p:nvSpPr>
          <p:cNvPr id="65541" name="Rectangle 5"/>
          <p:cNvSpPr>
            <a:spLocks noGrp="1" noChangeArrowheads="1"/>
          </p:cNvSpPr>
          <p:nvPr>
            <p:ph type="sldNum" sz="quarter" idx="3"/>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3F903A25-8C70-4E4E-9B0C-BE490CA1A88B}" type="slidenum">
              <a:rPr lang="es-ES"/>
              <a:pPr/>
              <a:t>‹#›</a:t>
            </a:fld>
            <a:endParaRPr lang="es-ES"/>
          </a:p>
        </p:txBody>
      </p:sp>
      <p:pic>
        <p:nvPicPr>
          <p:cNvPr id="65542" name="Picture 6"/>
          <p:cNvPicPr>
            <a:picLocks noChangeAspect="1" noChangeArrowheads="1"/>
          </p:cNvPicPr>
          <p:nvPr/>
        </p:nvPicPr>
        <p:blipFill>
          <a:blip r:embed="rId2">
            <a:clrChange>
              <a:clrFrom>
                <a:srgbClr val="FFFFFF"/>
              </a:clrFrom>
              <a:clrTo>
                <a:srgbClr val="FFFFFF">
                  <a:alpha val="0"/>
                </a:srgbClr>
              </a:clrTo>
            </a:clrChange>
          </a:blip>
          <a:srcRect l="3960" t="10626" r="12210" b="3125"/>
          <a:stretch>
            <a:fillRect/>
          </a:stretch>
        </p:blipFill>
        <p:spPr bwMode="auto">
          <a:xfrm>
            <a:off x="5753100" y="5957888"/>
            <a:ext cx="1104900" cy="900112"/>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451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s-ES"/>
          </a:p>
        </p:txBody>
      </p:sp>
      <p:sp>
        <p:nvSpPr>
          <p:cNvPr id="64515" name="Rectangle 3"/>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s-ES"/>
          </a:p>
        </p:txBody>
      </p:sp>
      <p:sp>
        <p:nvSpPr>
          <p:cNvPr id="6451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64517" name="Rectangle 5"/>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64518"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s-ES"/>
          </a:p>
        </p:txBody>
      </p:sp>
      <p:sp>
        <p:nvSpPr>
          <p:cNvPr id="64519"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39EC74B6-9B0C-48B3-9A15-475941ABB5F5}" type="slidenum">
              <a:rPr lang="es-ES"/>
              <a:pPr/>
              <a:t>‹#›</a:t>
            </a:fld>
            <a:endParaRPr lang="es-E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55FC31E-5286-417A-A71A-B05A54EFE063}" type="slidenum">
              <a:rPr lang="es-ES"/>
              <a:pPr/>
              <a:t>2</a:t>
            </a:fld>
            <a:endParaRPr lang="es-ES"/>
          </a:p>
        </p:txBody>
      </p:sp>
      <p:sp>
        <p:nvSpPr>
          <p:cNvPr id="68610" name="Rectangle 2"/>
          <p:cNvSpPr>
            <a:spLocks noGrp="1" noRot="1" noChangeAspect="1" noChangeArrowheads="1" noTextEdit="1"/>
          </p:cNvSpPr>
          <p:nvPr>
            <p:ph type="sldImg"/>
          </p:nvPr>
        </p:nvSpPr>
        <p:spPr>
          <a:ln/>
        </p:spPr>
      </p:sp>
      <p:sp>
        <p:nvSpPr>
          <p:cNvPr id="68611" name="Rectangle 3"/>
          <p:cNvSpPr>
            <a:spLocks noGrp="1" noChangeArrowheads="1"/>
          </p:cNvSpPr>
          <p:nvPr>
            <p:ph type="body" idx="1"/>
          </p:nvPr>
        </p:nvSpPr>
        <p:spPr/>
        <p:txBody>
          <a:bodyPr/>
          <a:lstStyle/>
          <a:p>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2.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4.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5.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6.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7.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8.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9.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0.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51202" name="Group 2"/>
          <p:cNvGrpSpPr>
            <a:grpSpLocks/>
          </p:cNvGrpSpPr>
          <p:nvPr/>
        </p:nvGrpSpPr>
        <p:grpSpPr bwMode="auto">
          <a:xfrm>
            <a:off x="0" y="0"/>
            <a:ext cx="9144000" cy="6934200"/>
            <a:chOff x="0" y="0"/>
            <a:chExt cx="5760" cy="4368"/>
          </a:xfrm>
        </p:grpSpPr>
        <p:sp>
          <p:nvSpPr>
            <p:cNvPr id="51203" name="Freeform 3"/>
            <p:cNvSpPr>
              <a:spLocks/>
            </p:cNvSpPr>
            <p:nvPr/>
          </p:nvSpPr>
          <p:spPr bwMode="hidden">
            <a:xfrm>
              <a:off x="0" y="2208"/>
              <a:ext cx="2515" cy="1970"/>
            </a:xfrm>
            <a:custGeom>
              <a:avLst/>
              <a:gdLst/>
              <a:ahLst/>
              <a:cxnLst>
                <a:cxn ang="0">
                  <a:pos x="744" y="1669"/>
                </a:cxn>
                <a:cxn ang="0">
                  <a:pos x="852" y="1400"/>
                </a:cxn>
                <a:cxn ang="0">
                  <a:pos x="876" y="1171"/>
                </a:cxn>
                <a:cxn ang="0">
                  <a:pos x="979" y="1370"/>
                </a:cxn>
                <a:cxn ang="0">
                  <a:pos x="1231" y="1621"/>
                </a:cxn>
                <a:cxn ang="0">
                  <a:pos x="1471" y="1693"/>
                </a:cxn>
                <a:cxn ang="0">
                  <a:pos x="1819" y="1678"/>
                </a:cxn>
                <a:cxn ang="0">
                  <a:pos x="1893" y="1513"/>
                </a:cxn>
                <a:cxn ang="0">
                  <a:pos x="1874" y="1285"/>
                </a:cxn>
                <a:cxn ang="0">
                  <a:pos x="1783" y="967"/>
                </a:cxn>
                <a:cxn ang="0">
                  <a:pos x="1289" y="873"/>
                </a:cxn>
                <a:cxn ang="0">
                  <a:pos x="1549" y="745"/>
                </a:cxn>
                <a:cxn ang="0">
                  <a:pos x="1753" y="732"/>
                </a:cxn>
                <a:cxn ang="0">
                  <a:pos x="2107" y="618"/>
                </a:cxn>
                <a:cxn ang="0">
                  <a:pos x="2377" y="438"/>
                </a:cxn>
                <a:cxn ang="0">
                  <a:pos x="2420" y="343"/>
                </a:cxn>
                <a:cxn ang="0">
                  <a:pos x="2077" y="331"/>
                </a:cxn>
                <a:cxn ang="0">
                  <a:pos x="1951" y="301"/>
                </a:cxn>
                <a:cxn ang="0">
                  <a:pos x="1645" y="289"/>
                </a:cxn>
                <a:cxn ang="0">
                  <a:pos x="1297" y="408"/>
                </a:cxn>
                <a:cxn ang="0">
                  <a:pos x="1308" y="337"/>
                </a:cxn>
                <a:cxn ang="0">
                  <a:pos x="1453" y="168"/>
                </a:cxn>
                <a:cxn ang="0">
                  <a:pos x="1477" y="36"/>
                </a:cxn>
                <a:cxn ang="0">
                  <a:pos x="1417" y="24"/>
                </a:cxn>
                <a:cxn ang="0">
                  <a:pos x="1189" y="102"/>
                </a:cxn>
                <a:cxn ang="0">
                  <a:pos x="1026" y="144"/>
                </a:cxn>
                <a:cxn ang="0">
                  <a:pos x="889" y="331"/>
                </a:cxn>
                <a:cxn ang="0">
                  <a:pos x="726" y="480"/>
                </a:cxn>
                <a:cxn ang="0">
                  <a:pos x="643" y="540"/>
                </a:cxn>
                <a:cxn ang="0">
                  <a:pos x="600" y="516"/>
                </a:cxn>
                <a:cxn ang="0">
                  <a:pos x="552" y="486"/>
                </a:cxn>
                <a:cxn ang="0">
                  <a:pos x="528" y="462"/>
                </a:cxn>
                <a:cxn ang="0">
                  <a:pos x="474" y="426"/>
                </a:cxn>
                <a:cxn ang="0">
                  <a:pos x="415" y="390"/>
                </a:cxn>
                <a:cxn ang="0">
                  <a:pos x="366" y="366"/>
                </a:cxn>
                <a:cxn ang="0">
                  <a:pos x="192" y="234"/>
                </a:cxn>
                <a:cxn ang="0">
                  <a:pos x="570" y="564"/>
                </a:cxn>
                <a:cxn ang="0">
                  <a:pos x="444" y="732"/>
                </a:cxn>
                <a:cxn ang="0">
                  <a:pos x="318" y="787"/>
                </a:cxn>
                <a:cxn ang="0">
                  <a:pos x="127" y="853"/>
                </a:cxn>
                <a:cxn ang="0">
                  <a:pos x="0" y="1165"/>
                </a:cxn>
                <a:cxn ang="0">
                  <a:pos x="372" y="1015"/>
                </a:cxn>
                <a:cxn ang="0">
                  <a:pos x="222" y="1262"/>
                </a:cxn>
                <a:cxn ang="0">
                  <a:pos x="139" y="1459"/>
                </a:cxn>
                <a:cxn ang="0">
                  <a:pos x="102" y="1495"/>
                </a:cxn>
                <a:cxn ang="0">
                  <a:pos x="84" y="1519"/>
                </a:cxn>
                <a:cxn ang="0">
                  <a:pos x="96" y="1537"/>
                </a:cxn>
                <a:cxn ang="0">
                  <a:pos x="127" y="1567"/>
                </a:cxn>
                <a:cxn ang="0">
                  <a:pos x="145" y="1633"/>
                </a:cxn>
                <a:cxn ang="0">
                  <a:pos x="156" y="1693"/>
                </a:cxn>
                <a:cxn ang="0">
                  <a:pos x="162" y="1723"/>
                </a:cxn>
                <a:cxn ang="0">
                  <a:pos x="216" y="1802"/>
                </a:cxn>
                <a:cxn ang="0">
                  <a:pos x="228" y="1850"/>
                </a:cxn>
                <a:cxn ang="0">
                  <a:pos x="240" y="1904"/>
                </a:cxn>
                <a:cxn ang="0">
                  <a:pos x="246" y="1922"/>
                </a:cxn>
                <a:cxn ang="0">
                  <a:pos x="258" y="1970"/>
                </a:cxn>
                <a:cxn ang="0">
                  <a:pos x="462" y="1922"/>
                </a:cxn>
                <a:cxn ang="0">
                  <a:pos x="624" y="1778"/>
                </a:cxn>
              </a:cxnLst>
              <a:rect l="0" t="0" r="r" b="b"/>
              <a:pathLst>
                <a:path w="2515" h="1970">
                  <a:moveTo>
                    <a:pt x="624" y="1778"/>
                  </a:moveTo>
                  <a:lnTo>
                    <a:pt x="744" y="1669"/>
                  </a:lnTo>
                  <a:lnTo>
                    <a:pt x="834" y="1627"/>
                  </a:lnTo>
                  <a:lnTo>
                    <a:pt x="852" y="1400"/>
                  </a:lnTo>
                  <a:lnTo>
                    <a:pt x="834" y="1225"/>
                  </a:lnTo>
                  <a:lnTo>
                    <a:pt x="876" y="1171"/>
                  </a:lnTo>
                  <a:lnTo>
                    <a:pt x="901" y="1268"/>
                  </a:lnTo>
                  <a:lnTo>
                    <a:pt x="979" y="1370"/>
                  </a:lnTo>
                  <a:lnTo>
                    <a:pt x="1116" y="1519"/>
                  </a:lnTo>
                  <a:lnTo>
                    <a:pt x="1231" y="1621"/>
                  </a:lnTo>
                  <a:lnTo>
                    <a:pt x="1353" y="1632"/>
                  </a:lnTo>
                  <a:lnTo>
                    <a:pt x="1471" y="1693"/>
                  </a:lnTo>
                  <a:lnTo>
                    <a:pt x="1664" y="1659"/>
                  </a:lnTo>
                  <a:lnTo>
                    <a:pt x="1819" y="1678"/>
                  </a:lnTo>
                  <a:lnTo>
                    <a:pt x="1975" y="1632"/>
                  </a:lnTo>
                  <a:lnTo>
                    <a:pt x="1893" y="1513"/>
                  </a:lnTo>
                  <a:lnTo>
                    <a:pt x="1920" y="1385"/>
                  </a:lnTo>
                  <a:lnTo>
                    <a:pt x="1874" y="1285"/>
                  </a:lnTo>
                  <a:lnTo>
                    <a:pt x="1865" y="1129"/>
                  </a:lnTo>
                  <a:lnTo>
                    <a:pt x="1783" y="967"/>
                  </a:lnTo>
                  <a:lnTo>
                    <a:pt x="1527" y="891"/>
                  </a:lnTo>
                  <a:lnTo>
                    <a:pt x="1289" y="873"/>
                  </a:lnTo>
                  <a:lnTo>
                    <a:pt x="1393" y="781"/>
                  </a:lnTo>
                  <a:lnTo>
                    <a:pt x="1549" y="745"/>
                  </a:lnTo>
                  <a:lnTo>
                    <a:pt x="1620" y="738"/>
                  </a:lnTo>
                  <a:lnTo>
                    <a:pt x="1753" y="732"/>
                  </a:lnTo>
                  <a:lnTo>
                    <a:pt x="1933" y="720"/>
                  </a:lnTo>
                  <a:lnTo>
                    <a:pt x="2107" y="618"/>
                  </a:lnTo>
                  <a:lnTo>
                    <a:pt x="2227" y="516"/>
                  </a:lnTo>
                  <a:lnTo>
                    <a:pt x="2377" y="438"/>
                  </a:lnTo>
                  <a:lnTo>
                    <a:pt x="2515" y="337"/>
                  </a:lnTo>
                  <a:lnTo>
                    <a:pt x="2420" y="343"/>
                  </a:lnTo>
                  <a:lnTo>
                    <a:pt x="2191" y="343"/>
                  </a:lnTo>
                  <a:lnTo>
                    <a:pt x="2077" y="331"/>
                  </a:lnTo>
                  <a:lnTo>
                    <a:pt x="2053" y="301"/>
                  </a:lnTo>
                  <a:lnTo>
                    <a:pt x="1951" y="301"/>
                  </a:lnTo>
                  <a:lnTo>
                    <a:pt x="1795" y="259"/>
                  </a:lnTo>
                  <a:lnTo>
                    <a:pt x="1645" y="289"/>
                  </a:lnTo>
                  <a:lnTo>
                    <a:pt x="1447" y="372"/>
                  </a:lnTo>
                  <a:lnTo>
                    <a:pt x="1297" y="408"/>
                  </a:lnTo>
                  <a:lnTo>
                    <a:pt x="1153" y="414"/>
                  </a:lnTo>
                  <a:lnTo>
                    <a:pt x="1308" y="337"/>
                  </a:lnTo>
                  <a:lnTo>
                    <a:pt x="1465" y="198"/>
                  </a:lnTo>
                  <a:lnTo>
                    <a:pt x="1453" y="168"/>
                  </a:lnTo>
                  <a:lnTo>
                    <a:pt x="1465" y="102"/>
                  </a:lnTo>
                  <a:lnTo>
                    <a:pt x="1477" y="36"/>
                  </a:lnTo>
                  <a:lnTo>
                    <a:pt x="1453" y="0"/>
                  </a:lnTo>
                  <a:lnTo>
                    <a:pt x="1417" y="24"/>
                  </a:lnTo>
                  <a:lnTo>
                    <a:pt x="1356" y="42"/>
                  </a:lnTo>
                  <a:lnTo>
                    <a:pt x="1189" y="102"/>
                  </a:lnTo>
                  <a:lnTo>
                    <a:pt x="1098" y="144"/>
                  </a:lnTo>
                  <a:lnTo>
                    <a:pt x="1026" y="144"/>
                  </a:lnTo>
                  <a:lnTo>
                    <a:pt x="991" y="168"/>
                  </a:lnTo>
                  <a:lnTo>
                    <a:pt x="889" y="331"/>
                  </a:lnTo>
                  <a:lnTo>
                    <a:pt x="852" y="408"/>
                  </a:lnTo>
                  <a:lnTo>
                    <a:pt x="726" y="480"/>
                  </a:lnTo>
                  <a:lnTo>
                    <a:pt x="649" y="540"/>
                  </a:lnTo>
                  <a:lnTo>
                    <a:pt x="643" y="540"/>
                  </a:lnTo>
                  <a:lnTo>
                    <a:pt x="637" y="534"/>
                  </a:lnTo>
                  <a:lnTo>
                    <a:pt x="600" y="516"/>
                  </a:lnTo>
                  <a:lnTo>
                    <a:pt x="564" y="492"/>
                  </a:lnTo>
                  <a:lnTo>
                    <a:pt x="552" y="486"/>
                  </a:lnTo>
                  <a:lnTo>
                    <a:pt x="540" y="474"/>
                  </a:lnTo>
                  <a:lnTo>
                    <a:pt x="528" y="462"/>
                  </a:lnTo>
                  <a:lnTo>
                    <a:pt x="504" y="444"/>
                  </a:lnTo>
                  <a:lnTo>
                    <a:pt x="474" y="426"/>
                  </a:lnTo>
                  <a:lnTo>
                    <a:pt x="444" y="408"/>
                  </a:lnTo>
                  <a:lnTo>
                    <a:pt x="415" y="390"/>
                  </a:lnTo>
                  <a:lnTo>
                    <a:pt x="385" y="372"/>
                  </a:lnTo>
                  <a:lnTo>
                    <a:pt x="366" y="366"/>
                  </a:lnTo>
                  <a:lnTo>
                    <a:pt x="360" y="360"/>
                  </a:lnTo>
                  <a:lnTo>
                    <a:pt x="192" y="234"/>
                  </a:lnTo>
                  <a:lnTo>
                    <a:pt x="210" y="307"/>
                  </a:lnTo>
                  <a:lnTo>
                    <a:pt x="570" y="564"/>
                  </a:lnTo>
                  <a:lnTo>
                    <a:pt x="558" y="618"/>
                  </a:lnTo>
                  <a:lnTo>
                    <a:pt x="444" y="732"/>
                  </a:lnTo>
                  <a:lnTo>
                    <a:pt x="324" y="787"/>
                  </a:lnTo>
                  <a:lnTo>
                    <a:pt x="318" y="787"/>
                  </a:lnTo>
                  <a:lnTo>
                    <a:pt x="258" y="811"/>
                  </a:lnTo>
                  <a:lnTo>
                    <a:pt x="127" y="853"/>
                  </a:lnTo>
                  <a:lnTo>
                    <a:pt x="0" y="901"/>
                  </a:lnTo>
                  <a:lnTo>
                    <a:pt x="0" y="1165"/>
                  </a:lnTo>
                  <a:lnTo>
                    <a:pt x="78" y="1147"/>
                  </a:lnTo>
                  <a:lnTo>
                    <a:pt x="372" y="1015"/>
                  </a:lnTo>
                  <a:lnTo>
                    <a:pt x="336" y="1117"/>
                  </a:lnTo>
                  <a:lnTo>
                    <a:pt x="222" y="1262"/>
                  </a:lnTo>
                  <a:lnTo>
                    <a:pt x="145" y="1453"/>
                  </a:lnTo>
                  <a:lnTo>
                    <a:pt x="139" y="1459"/>
                  </a:lnTo>
                  <a:lnTo>
                    <a:pt x="133" y="1465"/>
                  </a:lnTo>
                  <a:lnTo>
                    <a:pt x="102" y="1495"/>
                  </a:lnTo>
                  <a:lnTo>
                    <a:pt x="90" y="1507"/>
                  </a:lnTo>
                  <a:lnTo>
                    <a:pt x="84" y="1519"/>
                  </a:lnTo>
                  <a:lnTo>
                    <a:pt x="84" y="1531"/>
                  </a:lnTo>
                  <a:lnTo>
                    <a:pt x="96" y="1537"/>
                  </a:lnTo>
                  <a:lnTo>
                    <a:pt x="114" y="1549"/>
                  </a:lnTo>
                  <a:lnTo>
                    <a:pt x="127" y="1567"/>
                  </a:lnTo>
                  <a:lnTo>
                    <a:pt x="139" y="1597"/>
                  </a:lnTo>
                  <a:lnTo>
                    <a:pt x="145" y="1633"/>
                  </a:lnTo>
                  <a:lnTo>
                    <a:pt x="150" y="1663"/>
                  </a:lnTo>
                  <a:lnTo>
                    <a:pt x="156" y="1693"/>
                  </a:lnTo>
                  <a:lnTo>
                    <a:pt x="162" y="1717"/>
                  </a:lnTo>
                  <a:lnTo>
                    <a:pt x="162" y="1723"/>
                  </a:lnTo>
                  <a:lnTo>
                    <a:pt x="216" y="1796"/>
                  </a:lnTo>
                  <a:lnTo>
                    <a:pt x="216" y="1802"/>
                  </a:lnTo>
                  <a:lnTo>
                    <a:pt x="222" y="1814"/>
                  </a:lnTo>
                  <a:lnTo>
                    <a:pt x="228" y="1850"/>
                  </a:lnTo>
                  <a:lnTo>
                    <a:pt x="234" y="1886"/>
                  </a:lnTo>
                  <a:lnTo>
                    <a:pt x="240" y="1904"/>
                  </a:lnTo>
                  <a:lnTo>
                    <a:pt x="240" y="1916"/>
                  </a:lnTo>
                  <a:lnTo>
                    <a:pt x="246" y="1922"/>
                  </a:lnTo>
                  <a:lnTo>
                    <a:pt x="252" y="1934"/>
                  </a:lnTo>
                  <a:lnTo>
                    <a:pt x="258" y="1970"/>
                  </a:lnTo>
                  <a:lnTo>
                    <a:pt x="438" y="1970"/>
                  </a:lnTo>
                  <a:lnTo>
                    <a:pt x="462" y="1922"/>
                  </a:lnTo>
                  <a:lnTo>
                    <a:pt x="624" y="1778"/>
                  </a:lnTo>
                  <a:lnTo>
                    <a:pt x="624" y="1778"/>
                  </a:lnTo>
                  <a:close/>
                </a:path>
              </a:pathLst>
            </a:custGeom>
            <a:gradFill rotWithShape="0">
              <a:gsLst>
                <a:gs pos="0">
                  <a:schemeClr val="bg2"/>
                </a:gs>
                <a:gs pos="50000">
                  <a:schemeClr val="bg1"/>
                </a:gs>
                <a:gs pos="100000">
                  <a:schemeClr val="bg2"/>
                </a:gs>
              </a:gsLst>
              <a:lin ang="2700000" scaled="1"/>
            </a:gradFill>
            <a:ln w="9525">
              <a:noFill/>
              <a:round/>
              <a:headEnd/>
              <a:tailEnd/>
            </a:ln>
          </p:spPr>
          <p:txBody>
            <a:bodyPr/>
            <a:lstStyle/>
            <a:p>
              <a:endParaRPr lang="en-US"/>
            </a:p>
          </p:txBody>
        </p:sp>
        <p:sp>
          <p:nvSpPr>
            <p:cNvPr id="51204" name="Freeform 4"/>
            <p:cNvSpPr>
              <a:spLocks/>
            </p:cNvSpPr>
            <p:nvPr/>
          </p:nvSpPr>
          <p:spPr bwMode="hidden">
            <a:xfrm>
              <a:off x="0" y="2496"/>
              <a:ext cx="2112" cy="1604"/>
            </a:xfrm>
            <a:custGeom>
              <a:avLst/>
              <a:gdLst/>
              <a:ahLst/>
              <a:cxnLst>
                <a:cxn ang="0">
                  <a:pos x="580" y="1043"/>
                </a:cxn>
                <a:cxn ang="0">
                  <a:pos x="544" y="683"/>
                </a:cxn>
                <a:cxn ang="0">
                  <a:pos x="670" y="395"/>
                </a:cxn>
                <a:cxn ang="0">
                  <a:pos x="927" y="587"/>
                </a:cxn>
                <a:cxn ang="0">
                  <a:pos x="1214" y="869"/>
                </a:cxn>
                <a:cxn ang="0">
                  <a:pos x="1483" y="1109"/>
                </a:cxn>
                <a:cxn ang="0">
                  <a:pos x="1800" y="1360"/>
                </a:cxn>
                <a:cxn ang="0">
                  <a:pos x="1883" y="1414"/>
                </a:cxn>
                <a:cxn ang="0">
                  <a:pos x="1836" y="1354"/>
                </a:cxn>
                <a:cxn ang="0">
                  <a:pos x="1411" y="1001"/>
                </a:cxn>
                <a:cxn ang="0">
                  <a:pos x="1088" y="683"/>
                </a:cxn>
                <a:cxn ang="0">
                  <a:pos x="723" y="329"/>
                </a:cxn>
                <a:cxn ang="0">
                  <a:pos x="999" y="311"/>
                </a:cxn>
                <a:cxn ang="0">
                  <a:pos x="1286" y="317"/>
                </a:cxn>
                <a:cxn ang="0">
                  <a:pos x="1614" y="269"/>
                </a:cxn>
                <a:cxn ang="0">
                  <a:pos x="2123" y="197"/>
                </a:cxn>
                <a:cxn ang="0">
                  <a:pos x="2075" y="173"/>
                </a:cxn>
                <a:cxn ang="0">
                  <a:pos x="1543" y="257"/>
                </a:cxn>
                <a:cxn ang="0">
                  <a:pos x="1208" y="275"/>
                </a:cxn>
                <a:cxn ang="0">
                  <a:pos x="759" y="257"/>
                </a:cxn>
                <a:cxn ang="0">
                  <a:pos x="819" y="227"/>
                </a:cxn>
                <a:cxn ang="0">
                  <a:pos x="1142" y="0"/>
                </a:cxn>
                <a:cxn ang="0">
                  <a:pos x="1088" y="30"/>
                </a:cxn>
                <a:cxn ang="0">
                  <a:pos x="1010" y="84"/>
                </a:cxn>
                <a:cxn ang="0">
                  <a:pos x="855" y="191"/>
                </a:cxn>
                <a:cxn ang="0">
                  <a:pos x="670" y="281"/>
                </a:cxn>
                <a:cxn ang="0">
                  <a:pos x="634" y="359"/>
                </a:cxn>
                <a:cxn ang="0">
                  <a:pos x="305" y="587"/>
                </a:cxn>
                <a:cxn ang="0">
                  <a:pos x="0" y="725"/>
                </a:cxn>
                <a:cxn ang="0">
                  <a:pos x="0" y="731"/>
                </a:cxn>
                <a:cxn ang="0">
                  <a:pos x="0" y="767"/>
                </a:cxn>
                <a:cxn ang="0">
                  <a:pos x="299" y="635"/>
                </a:cxn>
                <a:cxn ang="0">
                  <a:pos x="592" y="431"/>
                </a:cxn>
                <a:cxn ang="0">
                  <a:pos x="508" y="671"/>
                </a:cxn>
                <a:cxn ang="0">
                  <a:pos x="526" y="995"/>
                </a:cxn>
                <a:cxn ang="0">
                  <a:pos x="460" y="1168"/>
                </a:cxn>
                <a:cxn ang="0">
                  <a:pos x="329" y="1480"/>
                </a:cxn>
                <a:cxn ang="0">
                  <a:pos x="323" y="1696"/>
                </a:cxn>
                <a:cxn ang="0">
                  <a:pos x="329" y="1696"/>
                </a:cxn>
                <a:cxn ang="0">
                  <a:pos x="347" y="1552"/>
                </a:cxn>
                <a:cxn ang="0">
                  <a:pos x="580" y="1043"/>
                </a:cxn>
                <a:cxn ang="0">
                  <a:pos x="580" y="1043"/>
                </a:cxn>
              </a:cxnLst>
              <a:rect l="0" t="0" r="r" b="b"/>
              <a:pathLst>
                <a:path w="2123" h="1696">
                  <a:moveTo>
                    <a:pt x="580" y="1043"/>
                  </a:moveTo>
                  <a:lnTo>
                    <a:pt x="544" y="683"/>
                  </a:lnTo>
                  <a:lnTo>
                    <a:pt x="670" y="395"/>
                  </a:lnTo>
                  <a:lnTo>
                    <a:pt x="927" y="587"/>
                  </a:lnTo>
                  <a:lnTo>
                    <a:pt x="1214" y="869"/>
                  </a:lnTo>
                  <a:lnTo>
                    <a:pt x="1483" y="1109"/>
                  </a:lnTo>
                  <a:lnTo>
                    <a:pt x="1800" y="1360"/>
                  </a:lnTo>
                  <a:lnTo>
                    <a:pt x="1883" y="1414"/>
                  </a:lnTo>
                  <a:lnTo>
                    <a:pt x="1836" y="1354"/>
                  </a:lnTo>
                  <a:lnTo>
                    <a:pt x="1411" y="1001"/>
                  </a:lnTo>
                  <a:lnTo>
                    <a:pt x="1088" y="683"/>
                  </a:lnTo>
                  <a:lnTo>
                    <a:pt x="723" y="329"/>
                  </a:lnTo>
                  <a:lnTo>
                    <a:pt x="999" y="311"/>
                  </a:lnTo>
                  <a:lnTo>
                    <a:pt x="1286" y="317"/>
                  </a:lnTo>
                  <a:lnTo>
                    <a:pt x="1614" y="269"/>
                  </a:lnTo>
                  <a:lnTo>
                    <a:pt x="2123" y="197"/>
                  </a:lnTo>
                  <a:lnTo>
                    <a:pt x="2075" y="173"/>
                  </a:lnTo>
                  <a:lnTo>
                    <a:pt x="1543" y="257"/>
                  </a:lnTo>
                  <a:lnTo>
                    <a:pt x="1208" y="275"/>
                  </a:lnTo>
                  <a:lnTo>
                    <a:pt x="759" y="257"/>
                  </a:lnTo>
                  <a:lnTo>
                    <a:pt x="819" y="227"/>
                  </a:lnTo>
                  <a:lnTo>
                    <a:pt x="1142" y="0"/>
                  </a:lnTo>
                  <a:lnTo>
                    <a:pt x="1088" y="30"/>
                  </a:lnTo>
                  <a:lnTo>
                    <a:pt x="1010" y="84"/>
                  </a:lnTo>
                  <a:lnTo>
                    <a:pt x="855" y="191"/>
                  </a:lnTo>
                  <a:lnTo>
                    <a:pt x="670" y="281"/>
                  </a:lnTo>
                  <a:lnTo>
                    <a:pt x="634" y="359"/>
                  </a:lnTo>
                  <a:lnTo>
                    <a:pt x="305" y="587"/>
                  </a:lnTo>
                  <a:lnTo>
                    <a:pt x="0" y="725"/>
                  </a:lnTo>
                  <a:lnTo>
                    <a:pt x="0" y="731"/>
                  </a:lnTo>
                  <a:lnTo>
                    <a:pt x="0" y="767"/>
                  </a:lnTo>
                  <a:lnTo>
                    <a:pt x="299" y="635"/>
                  </a:lnTo>
                  <a:lnTo>
                    <a:pt x="592" y="431"/>
                  </a:lnTo>
                  <a:lnTo>
                    <a:pt x="508" y="671"/>
                  </a:lnTo>
                  <a:lnTo>
                    <a:pt x="526" y="995"/>
                  </a:lnTo>
                  <a:lnTo>
                    <a:pt x="460" y="1168"/>
                  </a:lnTo>
                  <a:lnTo>
                    <a:pt x="329" y="1480"/>
                  </a:lnTo>
                  <a:lnTo>
                    <a:pt x="323" y="1696"/>
                  </a:lnTo>
                  <a:lnTo>
                    <a:pt x="329" y="1696"/>
                  </a:lnTo>
                  <a:lnTo>
                    <a:pt x="347" y="1552"/>
                  </a:lnTo>
                  <a:lnTo>
                    <a:pt x="580" y="1043"/>
                  </a:lnTo>
                  <a:lnTo>
                    <a:pt x="580" y="1043"/>
                  </a:lnTo>
                  <a:close/>
                </a:path>
              </a:pathLst>
            </a:custGeom>
            <a:gradFill rotWithShape="0">
              <a:gsLst>
                <a:gs pos="0">
                  <a:schemeClr val="accent2"/>
                </a:gs>
                <a:gs pos="100000">
                  <a:schemeClr val="bg1"/>
                </a:gs>
              </a:gsLst>
              <a:lin ang="5400000" scaled="1"/>
            </a:gradFill>
            <a:ln w="9525">
              <a:noFill/>
              <a:round/>
              <a:headEnd/>
              <a:tailEnd/>
            </a:ln>
          </p:spPr>
          <p:txBody>
            <a:bodyPr/>
            <a:lstStyle/>
            <a:p>
              <a:endParaRPr lang="en-US"/>
            </a:p>
          </p:txBody>
        </p:sp>
        <p:sp>
          <p:nvSpPr>
            <p:cNvPr id="51205" name="Freeform 5"/>
            <p:cNvSpPr>
              <a:spLocks/>
            </p:cNvSpPr>
            <p:nvPr/>
          </p:nvSpPr>
          <p:spPr bwMode="hidden">
            <a:xfrm>
              <a:off x="2092" y="3233"/>
              <a:ext cx="3668" cy="943"/>
            </a:xfrm>
            <a:custGeom>
              <a:avLst/>
              <a:gdLst/>
              <a:ahLst/>
              <a:cxnLst>
                <a:cxn ang="0">
                  <a:pos x="3338" y="288"/>
                </a:cxn>
                <a:cxn ang="0">
                  <a:pos x="3194" y="258"/>
                </a:cxn>
                <a:cxn ang="0">
                  <a:pos x="2816" y="234"/>
                </a:cxn>
                <a:cxn ang="0">
                  <a:pos x="2330" y="306"/>
                </a:cxn>
                <a:cxn ang="0">
                  <a:pos x="2372" y="258"/>
                </a:cxn>
                <a:cxn ang="0">
                  <a:pos x="2624" y="132"/>
                </a:cxn>
                <a:cxn ang="0">
                  <a:pos x="2707" y="24"/>
                </a:cxn>
                <a:cxn ang="0">
                  <a:pos x="2642" y="12"/>
                </a:cxn>
                <a:cxn ang="0">
                  <a:pos x="2515" y="54"/>
                </a:cxn>
                <a:cxn ang="0">
                  <a:pos x="2324" y="66"/>
                </a:cxn>
                <a:cxn ang="0">
                  <a:pos x="2101" y="90"/>
                </a:cxn>
                <a:cxn ang="0">
                  <a:pos x="1855" y="228"/>
                </a:cxn>
                <a:cxn ang="0">
                  <a:pos x="1591" y="337"/>
                </a:cxn>
                <a:cxn ang="0">
                  <a:pos x="1459" y="379"/>
                </a:cxn>
                <a:cxn ang="0">
                  <a:pos x="1417" y="361"/>
                </a:cxn>
                <a:cxn ang="0">
                  <a:pos x="1363" y="331"/>
                </a:cxn>
                <a:cxn ang="0">
                  <a:pos x="1344" y="312"/>
                </a:cxn>
                <a:cxn ang="0">
                  <a:pos x="1290" y="288"/>
                </a:cxn>
                <a:cxn ang="0">
                  <a:pos x="1230" y="252"/>
                </a:cxn>
                <a:cxn ang="0">
                  <a:pos x="1119" y="227"/>
                </a:cxn>
                <a:cxn ang="0">
                  <a:pos x="1320" y="438"/>
                </a:cxn>
                <a:cxn ang="0">
                  <a:pos x="960" y="558"/>
                </a:cxn>
                <a:cxn ang="0">
                  <a:pos x="474" y="630"/>
                </a:cxn>
                <a:cxn ang="0">
                  <a:pos x="132" y="781"/>
                </a:cxn>
                <a:cxn ang="0">
                  <a:pos x="234" y="847"/>
                </a:cxn>
                <a:cxn ang="0">
                  <a:pos x="925" y="739"/>
                </a:cxn>
                <a:cxn ang="0">
                  <a:pos x="637" y="925"/>
                </a:cxn>
                <a:cxn ang="0">
                  <a:pos x="1405" y="943"/>
                </a:cxn>
                <a:cxn ang="0">
                  <a:pos x="1447" y="943"/>
                </a:cxn>
                <a:cxn ang="0">
                  <a:pos x="2888" y="859"/>
                </a:cxn>
                <a:cxn ang="0">
                  <a:pos x="2582" y="708"/>
                </a:cxn>
                <a:cxn ang="0">
                  <a:pos x="2299" y="606"/>
                </a:cxn>
                <a:cxn ang="0">
                  <a:pos x="2606" y="588"/>
                </a:cxn>
                <a:cxn ang="0">
                  <a:pos x="3001" y="582"/>
                </a:cxn>
                <a:cxn ang="0">
                  <a:pos x="3452" y="438"/>
                </a:cxn>
                <a:cxn ang="0">
                  <a:pos x="3668" y="312"/>
                </a:cxn>
                <a:cxn ang="0">
                  <a:pos x="3482" y="300"/>
                </a:cxn>
              </a:cxnLst>
              <a:rect l="0" t="0" r="r" b="b"/>
              <a:pathLst>
                <a:path w="3668" h="943">
                  <a:moveTo>
                    <a:pt x="3482" y="300"/>
                  </a:moveTo>
                  <a:lnTo>
                    <a:pt x="3338" y="288"/>
                  </a:lnTo>
                  <a:lnTo>
                    <a:pt x="3320" y="264"/>
                  </a:lnTo>
                  <a:lnTo>
                    <a:pt x="3194" y="258"/>
                  </a:lnTo>
                  <a:lnTo>
                    <a:pt x="3019" y="216"/>
                  </a:lnTo>
                  <a:lnTo>
                    <a:pt x="2816" y="234"/>
                  </a:lnTo>
                  <a:lnTo>
                    <a:pt x="2533" y="288"/>
                  </a:lnTo>
                  <a:lnTo>
                    <a:pt x="2330" y="306"/>
                  </a:lnTo>
                  <a:lnTo>
                    <a:pt x="2149" y="312"/>
                  </a:lnTo>
                  <a:lnTo>
                    <a:pt x="2372" y="258"/>
                  </a:lnTo>
                  <a:lnTo>
                    <a:pt x="2624" y="156"/>
                  </a:lnTo>
                  <a:lnTo>
                    <a:pt x="2624" y="132"/>
                  </a:lnTo>
                  <a:lnTo>
                    <a:pt x="2666" y="78"/>
                  </a:lnTo>
                  <a:lnTo>
                    <a:pt x="2707" y="24"/>
                  </a:lnTo>
                  <a:lnTo>
                    <a:pt x="2695" y="0"/>
                  </a:lnTo>
                  <a:lnTo>
                    <a:pt x="2642" y="12"/>
                  </a:lnTo>
                  <a:lnTo>
                    <a:pt x="2557" y="30"/>
                  </a:lnTo>
                  <a:lnTo>
                    <a:pt x="2515" y="54"/>
                  </a:lnTo>
                  <a:lnTo>
                    <a:pt x="2425" y="84"/>
                  </a:lnTo>
                  <a:lnTo>
                    <a:pt x="2324" y="66"/>
                  </a:lnTo>
                  <a:lnTo>
                    <a:pt x="2191" y="90"/>
                  </a:lnTo>
                  <a:lnTo>
                    <a:pt x="2101" y="90"/>
                  </a:lnTo>
                  <a:lnTo>
                    <a:pt x="2047" y="108"/>
                  </a:lnTo>
                  <a:lnTo>
                    <a:pt x="1855" y="228"/>
                  </a:lnTo>
                  <a:lnTo>
                    <a:pt x="1771" y="288"/>
                  </a:lnTo>
                  <a:lnTo>
                    <a:pt x="1591" y="337"/>
                  </a:lnTo>
                  <a:lnTo>
                    <a:pt x="1465" y="379"/>
                  </a:lnTo>
                  <a:lnTo>
                    <a:pt x="1459" y="379"/>
                  </a:lnTo>
                  <a:lnTo>
                    <a:pt x="1453" y="373"/>
                  </a:lnTo>
                  <a:lnTo>
                    <a:pt x="1417" y="361"/>
                  </a:lnTo>
                  <a:lnTo>
                    <a:pt x="1381" y="343"/>
                  </a:lnTo>
                  <a:lnTo>
                    <a:pt x="1363" y="331"/>
                  </a:lnTo>
                  <a:lnTo>
                    <a:pt x="1357" y="324"/>
                  </a:lnTo>
                  <a:lnTo>
                    <a:pt x="1344" y="312"/>
                  </a:lnTo>
                  <a:lnTo>
                    <a:pt x="1320" y="300"/>
                  </a:lnTo>
                  <a:lnTo>
                    <a:pt x="1290" y="288"/>
                  </a:lnTo>
                  <a:lnTo>
                    <a:pt x="1260" y="270"/>
                  </a:lnTo>
                  <a:lnTo>
                    <a:pt x="1230" y="252"/>
                  </a:lnTo>
                  <a:lnTo>
                    <a:pt x="1187" y="227"/>
                  </a:lnTo>
                  <a:lnTo>
                    <a:pt x="1119" y="227"/>
                  </a:lnTo>
                  <a:lnTo>
                    <a:pt x="1357" y="397"/>
                  </a:lnTo>
                  <a:lnTo>
                    <a:pt x="1320" y="438"/>
                  </a:lnTo>
                  <a:lnTo>
                    <a:pt x="1135" y="522"/>
                  </a:lnTo>
                  <a:lnTo>
                    <a:pt x="960" y="558"/>
                  </a:lnTo>
                  <a:lnTo>
                    <a:pt x="684" y="600"/>
                  </a:lnTo>
                  <a:lnTo>
                    <a:pt x="474" y="630"/>
                  </a:lnTo>
                  <a:lnTo>
                    <a:pt x="390" y="684"/>
                  </a:lnTo>
                  <a:lnTo>
                    <a:pt x="132" y="781"/>
                  </a:lnTo>
                  <a:lnTo>
                    <a:pt x="0" y="829"/>
                  </a:lnTo>
                  <a:lnTo>
                    <a:pt x="234" y="847"/>
                  </a:lnTo>
                  <a:lnTo>
                    <a:pt x="498" y="829"/>
                  </a:lnTo>
                  <a:lnTo>
                    <a:pt x="925" y="739"/>
                  </a:lnTo>
                  <a:lnTo>
                    <a:pt x="840" y="817"/>
                  </a:lnTo>
                  <a:lnTo>
                    <a:pt x="637" y="925"/>
                  </a:lnTo>
                  <a:lnTo>
                    <a:pt x="613" y="943"/>
                  </a:lnTo>
                  <a:lnTo>
                    <a:pt x="1405" y="943"/>
                  </a:lnTo>
                  <a:lnTo>
                    <a:pt x="1411" y="925"/>
                  </a:lnTo>
                  <a:lnTo>
                    <a:pt x="1447" y="943"/>
                  </a:lnTo>
                  <a:lnTo>
                    <a:pt x="2924" y="943"/>
                  </a:lnTo>
                  <a:lnTo>
                    <a:pt x="2888" y="859"/>
                  </a:lnTo>
                  <a:lnTo>
                    <a:pt x="2713" y="775"/>
                  </a:lnTo>
                  <a:lnTo>
                    <a:pt x="2582" y="708"/>
                  </a:lnTo>
                  <a:lnTo>
                    <a:pt x="2336" y="636"/>
                  </a:lnTo>
                  <a:lnTo>
                    <a:pt x="2299" y="606"/>
                  </a:lnTo>
                  <a:lnTo>
                    <a:pt x="2509" y="582"/>
                  </a:lnTo>
                  <a:lnTo>
                    <a:pt x="2606" y="588"/>
                  </a:lnTo>
                  <a:lnTo>
                    <a:pt x="2773" y="588"/>
                  </a:lnTo>
                  <a:lnTo>
                    <a:pt x="3001" y="582"/>
                  </a:lnTo>
                  <a:lnTo>
                    <a:pt x="3259" y="516"/>
                  </a:lnTo>
                  <a:lnTo>
                    <a:pt x="3452" y="438"/>
                  </a:lnTo>
                  <a:lnTo>
                    <a:pt x="3668" y="391"/>
                  </a:lnTo>
                  <a:lnTo>
                    <a:pt x="3668" y="312"/>
                  </a:lnTo>
                  <a:lnTo>
                    <a:pt x="3482" y="300"/>
                  </a:lnTo>
                  <a:lnTo>
                    <a:pt x="3482" y="300"/>
                  </a:lnTo>
                  <a:close/>
                </a:path>
              </a:pathLst>
            </a:custGeom>
            <a:gradFill rotWithShape="0">
              <a:gsLst>
                <a:gs pos="0">
                  <a:schemeClr val="bg2"/>
                </a:gs>
                <a:gs pos="100000">
                  <a:schemeClr val="bg1"/>
                </a:gs>
              </a:gsLst>
              <a:lin ang="5400000" scaled="1"/>
            </a:gradFill>
            <a:ln w="9525">
              <a:noFill/>
              <a:round/>
              <a:headEnd/>
              <a:tailEnd/>
            </a:ln>
          </p:spPr>
          <p:txBody>
            <a:bodyPr/>
            <a:lstStyle/>
            <a:p>
              <a:endParaRPr lang="en-US"/>
            </a:p>
          </p:txBody>
        </p:sp>
        <p:sp>
          <p:nvSpPr>
            <p:cNvPr id="51206" name="Freeform 6"/>
            <p:cNvSpPr>
              <a:spLocks/>
            </p:cNvSpPr>
            <p:nvPr/>
          </p:nvSpPr>
          <p:spPr bwMode="hidden">
            <a:xfrm>
              <a:off x="0" y="524"/>
              <a:ext cx="973" cy="1195"/>
            </a:xfrm>
            <a:custGeom>
              <a:avLst/>
              <a:gdLst/>
              <a:ahLst/>
              <a:cxnLst>
                <a:cxn ang="0">
                  <a:pos x="323" y="1186"/>
                </a:cxn>
                <a:cxn ang="0">
                  <a:pos x="490" y="1192"/>
                </a:cxn>
                <a:cxn ang="0">
                  <a:pos x="580" y="1150"/>
                </a:cxn>
                <a:cxn ang="0">
                  <a:pos x="813" y="1085"/>
                </a:cxn>
                <a:cxn ang="0">
                  <a:pos x="933" y="1055"/>
                </a:cxn>
                <a:cxn ang="0">
                  <a:pos x="759" y="989"/>
                </a:cxn>
                <a:cxn ang="0">
                  <a:pos x="556" y="953"/>
                </a:cxn>
                <a:cxn ang="0">
                  <a:pos x="197" y="971"/>
                </a:cxn>
                <a:cxn ang="0">
                  <a:pos x="299" y="893"/>
                </a:cxn>
                <a:cxn ang="0">
                  <a:pos x="496" y="803"/>
                </a:cxn>
                <a:cxn ang="0">
                  <a:pos x="694" y="671"/>
                </a:cxn>
                <a:cxn ang="0">
                  <a:pos x="700" y="671"/>
                </a:cxn>
                <a:cxn ang="0">
                  <a:pos x="712" y="665"/>
                </a:cxn>
                <a:cxn ang="0">
                  <a:pos x="753" y="647"/>
                </a:cxn>
                <a:cxn ang="0">
                  <a:pos x="777" y="641"/>
                </a:cxn>
                <a:cxn ang="0">
                  <a:pos x="789" y="629"/>
                </a:cxn>
                <a:cxn ang="0">
                  <a:pos x="795" y="617"/>
                </a:cxn>
                <a:cxn ang="0">
                  <a:pos x="789" y="611"/>
                </a:cxn>
                <a:cxn ang="0">
                  <a:pos x="783" y="599"/>
                </a:cxn>
                <a:cxn ang="0">
                  <a:pos x="783" y="575"/>
                </a:cxn>
                <a:cxn ang="0">
                  <a:pos x="795" y="545"/>
                </a:cxn>
                <a:cxn ang="0">
                  <a:pos x="807" y="515"/>
                </a:cxn>
                <a:cxn ang="0">
                  <a:pos x="825" y="485"/>
                </a:cxn>
                <a:cxn ang="0">
                  <a:pos x="837" y="455"/>
                </a:cxn>
                <a:cxn ang="0">
                  <a:pos x="843" y="437"/>
                </a:cxn>
                <a:cxn ang="0">
                  <a:pos x="849" y="431"/>
                </a:cxn>
                <a:cxn ang="0">
                  <a:pos x="849" y="347"/>
                </a:cxn>
                <a:cxn ang="0">
                  <a:pos x="849" y="341"/>
                </a:cxn>
                <a:cxn ang="0">
                  <a:pos x="855" y="335"/>
                </a:cxn>
                <a:cxn ang="0">
                  <a:pos x="873" y="305"/>
                </a:cxn>
                <a:cxn ang="0">
                  <a:pos x="885" y="269"/>
                </a:cxn>
                <a:cxn ang="0">
                  <a:pos x="897" y="239"/>
                </a:cxn>
                <a:cxn ang="0">
                  <a:pos x="903" y="227"/>
                </a:cxn>
                <a:cxn ang="0">
                  <a:pos x="909" y="215"/>
                </a:cxn>
                <a:cxn ang="0">
                  <a:pos x="927" y="173"/>
                </a:cxn>
                <a:cxn ang="0">
                  <a:pos x="945" y="137"/>
                </a:cxn>
                <a:cxn ang="0">
                  <a:pos x="951" y="125"/>
                </a:cxn>
                <a:cxn ang="0">
                  <a:pos x="951" y="119"/>
                </a:cxn>
                <a:cxn ang="0">
                  <a:pos x="969" y="0"/>
                </a:cxn>
                <a:cxn ang="0">
                  <a:pos x="945" y="47"/>
                </a:cxn>
                <a:cxn ang="0">
                  <a:pos x="783" y="113"/>
                </a:cxn>
                <a:cxn ang="0">
                  <a:pos x="706" y="161"/>
                </a:cxn>
                <a:cxn ang="0">
                  <a:pos x="460" y="233"/>
                </a:cxn>
                <a:cxn ang="0">
                  <a:pos x="281" y="287"/>
                </a:cxn>
                <a:cxn ang="0">
                  <a:pos x="173" y="293"/>
                </a:cxn>
                <a:cxn ang="0">
                  <a:pos x="12" y="485"/>
                </a:cxn>
                <a:cxn ang="0">
                  <a:pos x="0" y="509"/>
                </a:cxn>
                <a:cxn ang="0">
                  <a:pos x="0" y="1186"/>
                </a:cxn>
                <a:cxn ang="0">
                  <a:pos x="96" y="1180"/>
                </a:cxn>
                <a:cxn ang="0">
                  <a:pos x="323" y="1186"/>
                </a:cxn>
                <a:cxn ang="0">
                  <a:pos x="323" y="1186"/>
                </a:cxn>
              </a:cxnLst>
              <a:rect l="0" t="0" r="r" b="b"/>
              <a:pathLst>
                <a:path w="969" h="1192">
                  <a:moveTo>
                    <a:pt x="323" y="1186"/>
                  </a:moveTo>
                  <a:lnTo>
                    <a:pt x="490" y="1192"/>
                  </a:lnTo>
                  <a:lnTo>
                    <a:pt x="580" y="1150"/>
                  </a:lnTo>
                  <a:lnTo>
                    <a:pt x="813" y="1085"/>
                  </a:lnTo>
                  <a:lnTo>
                    <a:pt x="933" y="1055"/>
                  </a:lnTo>
                  <a:lnTo>
                    <a:pt x="759" y="989"/>
                  </a:lnTo>
                  <a:lnTo>
                    <a:pt x="556" y="953"/>
                  </a:lnTo>
                  <a:lnTo>
                    <a:pt x="197" y="971"/>
                  </a:lnTo>
                  <a:lnTo>
                    <a:pt x="299" y="893"/>
                  </a:lnTo>
                  <a:lnTo>
                    <a:pt x="496" y="803"/>
                  </a:lnTo>
                  <a:lnTo>
                    <a:pt x="694" y="671"/>
                  </a:lnTo>
                  <a:lnTo>
                    <a:pt x="700" y="671"/>
                  </a:lnTo>
                  <a:lnTo>
                    <a:pt x="712" y="665"/>
                  </a:lnTo>
                  <a:lnTo>
                    <a:pt x="753" y="647"/>
                  </a:lnTo>
                  <a:lnTo>
                    <a:pt x="777" y="641"/>
                  </a:lnTo>
                  <a:lnTo>
                    <a:pt x="789" y="629"/>
                  </a:lnTo>
                  <a:lnTo>
                    <a:pt x="795" y="617"/>
                  </a:lnTo>
                  <a:lnTo>
                    <a:pt x="789" y="611"/>
                  </a:lnTo>
                  <a:lnTo>
                    <a:pt x="783" y="599"/>
                  </a:lnTo>
                  <a:lnTo>
                    <a:pt x="783" y="575"/>
                  </a:lnTo>
                  <a:lnTo>
                    <a:pt x="795" y="545"/>
                  </a:lnTo>
                  <a:lnTo>
                    <a:pt x="807" y="515"/>
                  </a:lnTo>
                  <a:lnTo>
                    <a:pt x="825" y="485"/>
                  </a:lnTo>
                  <a:lnTo>
                    <a:pt x="837" y="455"/>
                  </a:lnTo>
                  <a:lnTo>
                    <a:pt x="843" y="437"/>
                  </a:lnTo>
                  <a:lnTo>
                    <a:pt x="849" y="431"/>
                  </a:lnTo>
                  <a:lnTo>
                    <a:pt x="849" y="347"/>
                  </a:lnTo>
                  <a:lnTo>
                    <a:pt x="849" y="341"/>
                  </a:lnTo>
                  <a:lnTo>
                    <a:pt x="855" y="335"/>
                  </a:lnTo>
                  <a:lnTo>
                    <a:pt x="873" y="305"/>
                  </a:lnTo>
                  <a:lnTo>
                    <a:pt x="885" y="269"/>
                  </a:lnTo>
                  <a:lnTo>
                    <a:pt x="897" y="239"/>
                  </a:lnTo>
                  <a:lnTo>
                    <a:pt x="903" y="227"/>
                  </a:lnTo>
                  <a:lnTo>
                    <a:pt x="909" y="215"/>
                  </a:lnTo>
                  <a:lnTo>
                    <a:pt x="927" y="173"/>
                  </a:lnTo>
                  <a:lnTo>
                    <a:pt x="945" y="137"/>
                  </a:lnTo>
                  <a:lnTo>
                    <a:pt x="951" y="125"/>
                  </a:lnTo>
                  <a:lnTo>
                    <a:pt x="951" y="119"/>
                  </a:lnTo>
                  <a:lnTo>
                    <a:pt x="969" y="0"/>
                  </a:lnTo>
                  <a:lnTo>
                    <a:pt x="945" y="47"/>
                  </a:lnTo>
                  <a:lnTo>
                    <a:pt x="783" y="113"/>
                  </a:lnTo>
                  <a:lnTo>
                    <a:pt x="706" y="161"/>
                  </a:lnTo>
                  <a:lnTo>
                    <a:pt x="460" y="233"/>
                  </a:lnTo>
                  <a:lnTo>
                    <a:pt x="281" y="287"/>
                  </a:lnTo>
                  <a:lnTo>
                    <a:pt x="173" y="293"/>
                  </a:lnTo>
                  <a:lnTo>
                    <a:pt x="12" y="485"/>
                  </a:lnTo>
                  <a:lnTo>
                    <a:pt x="0" y="509"/>
                  </a:lnTo>
                  <a:lnTo>
                    <a:pt x="0" y="1186"/>
                  </a:lnTo>
                  <a:lnTo>
                    <a:pt x="96" y="1180"/>
                  </a:lnTo>
                  <a:lnTo>
                    <a:pt x="323" y="1186"/>
                  </a:lnTo>
                  <a:lnTo>
                    <a:pt x="323" y="1186"/>
                  </a:lnTo>
                  <a:close/>
                </a:path>
              </a:pathLst>
            </a:custGeom>
            <a:gradFill rotWithShape="0">
              <a:gsLst>
                <a:gs pos="0">
                  <a:schemeClr val="bg2"/>
                </a:gs>
                <a:gs pos="100000">
                  <a:schemeClr val="bg1"/>
                </a:gs>
              </a:gsLst>
              <a:lin ang="5400000" scaled="1"/>
            </a:gradFill>
            <a:ln w="9525">
              <a:noFill/>
              <a:round/>
              <a:headEnd/>
              <a:tailEnd/>
            </a:ln>
          </p:spPr>
          <p:txBody>
            <a:bodyPr/>
            <a:lstStyle/>
            <a:p>
              <a:endParaRPr lang="en-US"/>
            </a:p>
          </p:txBody>
        </p:sp>
        <p:sp>
          <p:nvSpPr>
            <p:cNvPr id="51207" name="Freeform 7"/>
            <p:cNvSpPr>
              <a:spLocks/>
            </p:cNvSpPr>
            <p:nvPr/>
          </p:nvSpPr>
          <p:spPr bwMode="hidden">
            <a:xfrm>
              <a:off x="3188" y="1"/>
              <a:ext cx="2570" cy="2266"/>
            </a:xfrm>
            <a:custGeom>
              <a:avLst/>
              <a:gdLst/>
              <a:ahLst/>
              <a:cxnLst>
                <a:cxn ang="0">
                  <a:pos x="859" y="612"/>
                </a:cxn>
                <a:cxn ang="0">
                  <a:pos x="1087" y="853"/>
                </a:cxn>
                <a:cxn ang="0">
                  <a:pos x="961" y="913"/>
                </a:cxn>
                <a:cxn ang="0">
                  <a:pos x="786" y="883"/>
                </a:cxn>
                <a:cxn ang="0">
                  <a:pos x="450" y="931"/>
                </a:cxn>
                <a:cxn ang="0">
                  <a:pos x="150" y="1075"/>
                </a:cxn>
                <a:cxn ang="0">
                  <a:pos x="78" y="1165"/>
                </a:cxn>
                <a:cxn ang="0">
                  <a:pos x="361" y="1256"/>
                </a:cxn>
                <a:cxn ang="0">
                  <a:pos x="444" y="1316"/>
                </a:cxn>
                <a:cxn ang="0">
                  <a:pos x="697" y="1400"/>
                </a:cxn>
                <a:cxn ang="0">
                  <a:pos x="1026" y="1346"/>
                </a:cxn>
                <a:cxn ang="0">
                  <a:pos x="991" y="1412"/>
                </a:cxn>
                <a:cxn ang="0">
                  <a:pos x="804" y="1574"/>
                </a:cxn>
                <a:cxn ang="0">
                  <a:pos x="726" y="1718"/>
                </a:cxn>
                <a:cxn ang="0">
                  <a:pos x="768" y="1742"/>
                </a:cxn>
                <a:cxn ang="0">
                  <a:pos x="865" y="1693"/>
                </a:cxn>
                <a:cxn ang="0">
                  <a:pos x="991" y="1699"/>
                </a:cxn>
                <a:cxn ang="0">
                  <a:pos x="1135" y="1627"/>
                </a:cxn>
                <a:cxn ang="0">
                  <a:pos x="1183" y="1669"/>
                </a:cxn>
                <a:cxn ang="0">
                  <a:pos x="1399" y="1436"/>
                </a:cxn>
                <a:cxn ang="0">
                  <a:pos x="1615" y="1334"/>
                </a:cxn>
                <a:cxn ang="0">
                  <a:pos x="1645" y="1370"/>
                </a:cxn>
                <a:cxn ang="0">
                  <a:pos x="1681" y="1430"/>
                </a:cxn>
                <a:cxn ang="0">
                  <a:pos x="1699" y="1466"/>
                </a:cxn>
                <a:cxn ang="0">
                  <a:pos x="1747" y="1550"/>
                </a:cxn>
                <a:cxn ang="0">
                  <a:pos x="1772" y="1586"/>
                </a:cxn>
                <a:cxn ang="0">
                  <a:pos x="2124" y="2248"/>
                </a:cxn>
                <a:cxn ang="0">
                  <a:pos x="1693" y="1322"/>
                </a:cxn>
                <a:cxn ang="0">
                  <a:pos x="1861" y="1165"/>
                </a:cxn>
                <a:cxn ang="0">
                  <a:pos x="2173" y="1099"/>
                </a:cxn>
                <a:cxn ang="0">
                  <a:pos x="2390" y="1009"/>
                </a:cxn>
                <a:cxn ang="0">
                  <a:pos x="2570" y="805"/>
                </a:cxn>
                <a:cxn ang="0">
                  <a:pos x="2342" y="781"/>
                </a:cxn>
                <a:cxn ang="0">
                  <a:pos x="2114" y="763"/>
                </a:cxn>
                <a:cxn ang="0">
                  <a:pos x="2408" y="433"/>
                </a:cxn>
                <a:cxn ang="0">
                  <a:pos x="2426" y="421"/>
                </a:cxn>
                <a:cxn ang="0">
                  <a:pos x="2474" y="379"/>
                </a:cxn>
                <a:cxn ang="0">
                  <a:pos x="2492" y="355"/>
                </a:cxn>
                <a:cxn ang="0">
                  <a:pos x="2474" y="337"/>
                </a:cxn>
                <a:cxn ang="0">
                  <a:pos x="2474" y="271"/>
                </a:cxn>
                <a:cxn ang="0">
                  <a:pos x="2492" y="192"/>
                </a:cxn>
                <a:cxn ang="0">
                  <a:pos x="2504" y="132"/>
                </a:cxn>
                <a:cxn ang="0">
                  <a:pos x="2492" y="36"/>
                </a:cxn>
                <a:cxn ang="0">
                  <a:pos x="2492" y="24"/>
                </a:cxn>
                <a:cxn ang="0">
                  <a:pos x="2102" y="0"/>
                </a:cxn>
                <a:cxn ang="0">
                  <a:pos x="1909" y="90"/>
                </a:cxn>
                <a:cxn ang="0">
                  <a:pos x="1747" y="535"/>
                </a:cxn>
                <a:cxn ang="0">
                  <a:pos x="1711" y="469"/>
                </a:cxn>
                <a:cxn ang="0">
                  <a:pos x="1633" y="144"/>
                </a:cxn>
                <a:cxn ang="0">
                  <a:pos x="1579" y="0"/>
                </a:cxn>
                <a:cxn ang="0">
                  <a:pos x="738" y="186"/>
                </a:cxn>
                <a:cxn ang="0">
                  <a:pos x="756" y="463"/>
                </a:cxn>
              </a:cxnLst>
              <a:rect l="0" t="0" r="r" b="b"/>
              <a:pathLst>
                <a:path w="2570" h="2266">
                  <a:moveTo>
                    <a:pt x="756" y="463"/>
                  </a:moveTo>
                  <a:lnTo>
                    <a:pt x="859" y="612"/>
                  </a:lnTo>
                  <a:lnTo>
                    <a:pt x="937" y="720"/>
                  </a:lnTo>
                  <a:lnTo>
                    <a:pt x="1087" y="853"/>
                  </a:lnTo>
                  <a:lnTo>
                    <a:pt x="1105" y="907"/>
                  </a:lnTo>
                  <a:lnTo>
                    <a:pt x="961" y="913"/>
                  </a:lnTo>
                  <a:lnTo>
                    <a:pt x="895" y="901"/>
                  </a:lnTo>
                  <a:lnTo>
                    <a:pt x="786" y="883"/>
                  </a:lnTo>
                  <a:lnTo>
                    <a:pt x="637" y="859"/>
                  </a:lnTo>
                  <a:lnTo>
                    <a:pt x="450" y="931"/>
                  </a:lnTo>
                  <a:lnTo>
                    <a:pt x="306" y="1021"/>
                  </a:lnTo>
                  <a:lnTo>
                    <a:pt x="150" y="1075"/>
                  </a:lnTo>
                  <a:lnTo>
                    <a:pt x="0" y="1153"/>
                  </a:lnTo>
                  <a:lnTo>
                    <a:pt x="78" y="1165"/>
                  </a:lnTo>
                  <a:lnTo>
                    <a:pt x="264" y="1220"/>
                  </a:lnTo>
                  <a:lnTo>
                    <a:pt x="361" y="1256"/>
                  </a:lnTo>
                  <a:lnTo>
                    <a:pt x="367" y="1298"/>
                  </a:lnTo>
                  <a:lnTo>
                    <a:pt x="444" y="1316"/>
                  </a:lnTo>
                  <a:lnTo>
                    <a:pt x="558" y="1400"/>
                  </a:lnTo>
                  <a:lnTo>
                    <a:pt x="697" y="1400"/>
                  </a:lnTo>
                  <a:lnTo>
                    <a:pt x="895" y="1346"/>
                  </a:lnTo>
                  <a:lnTo>
                    <a:pt x="1026" y="1346"/>
                  </a:lnTo>
                  <a:lnTo>
                    <a:pt x="1147" y="1358"/>
                  </a:lnTo>
                  <a:lnTo>
                    <a:pt x="991" y="1412"/>
                  </a:lnTo>
                  <a:lnTo>
                    <a:pt x="804" y="1538"/>
                  </a:lnTo>
                  <a:lnTo>
                    <a:pt x="804" y="1574"/>
                  </a:lnTo>
                  <a:lnTo>
                    <a:pt x="762" y="1645"/>
                  </a:lnTo>
                  <a:lnTo>
                    <a:pt x="726" y="1718"/>
                  </a:lnTo>
                  <a:lnTo>
                    <a:pt x="732" y="1754"/>
                  </a:lnTo>
                  <a:lnTo>
                    <a:pt x="768" y="1742"/>
                  </a:lnTo>
                  <a:lnTo>
                    <a:pt x="829" y="1730"/>
                  </a:lnTo>
                  <a:lnTo>
                    <a:pt x="865" y="1693"/>
                  </a:lnTo>
                  <a:lnTo>
                    <a:pt x="925" y="1663"/>
                  </a:lnTo>
                  <a:lnTo>
                    <a:pt x="991" y="1699"/>
                  </a:lnTo>
                  <a:lnTo>
                    <a:pt x="1087" y="1675"/>
                  </a:lnTo>
                  <a:lnTo>
                    <a:pt x="1135" y="1627"/>
                  </a:lnTo>
                  <a:lnTo>
                    <a:pt x="1147" y="1687"/>
                  </a:lnTo>
                  <a:lnTo>
                    <a:pt x="1183" y="1669"/>
                  </a:lnTo>
                  <a:lnTo>
                    <a:pt x="1333" y="1514"/>
                  </a:lnTo>
                  <a:lnTo>
                    <a:pt x="1399" y="1436"/>
                  </a:lnTo>
                  <a:lnTo>
                    <a:pt x="1526" y="1382"/>
                  </a:lnTo>
                  <a:lnTo>
                    <a:pt x="1615" y="1334"/>
                  </a:lnTo>
                  <a:lnTo>
                    <a:pt x="1627" y="1346"/>
                  </a:lnTo>
                  <a:lnTo>
                    <a:pt x="1645" y="1370"/>
                  </a:lnTo>
                  <a:lnTo>
                    <a:pt x="1669" y="1400"/>
                  </a:lnTo>
                  <a:lnTo>
                    <a:pt x="1681" y="1430"/>
                  </a:lnTo>
                  <a:lnTo>
                    <a:pt x="1687" y="1448"/>
                  </a:lnTo>
                  <a:lnTo>
                    <a:pt x="1699" y="1466"/>
                  </a:lnTo>
                  <a:lnTo>
                    <a:pt x="1729" y="1520"/>
                  </a:lnTo>
                  <a:lnTo>
                    <a:pt x="1747" y="1550"/>
                  </a:lnTo>
                  <a:lnTo>
                    <a:pt x="1766" y="1574"/>
                  </a:lnTo>
                  <a:lnTo>
                    <a:pt x="1772" y="1586"/>
                  </a:lnTo>
                  <a:lnTo>
                    <a:pt x="1778" y="1592"/>
                  </a:lnTo>
                  <a:lnTo>
                    <a:pt x="2124" y="2248"/>
                  </a:lnTo>
                  <a:lnTo>
                    <a:pt x="2215" y="2266"/>
                  </a:lnTo>
                  <a:lnTo>
                    <a:pt x="1693" y="1322"/>
                  </a:lnTo>
                  <a:lnTo>
                    <a:pt x="1723" y="1262"/>
                  </a:lnTo>
                  <a:lnTo>
                    <a:pt x="1861" y="1165"/>
                  </a:lnTo>
                  <a:lnTo>
                    <a:pt x="1988" y="1129"/>
                  </a:lnTo>
                  <a:lnTo>
                    <a:pt x="2173" y="1099"/>
                  </a:lnTo>
                  <a:lnTo>
                    <a:pt x="2318" y="1075"/>
                  </a:lnTo>
                  <a:lnTo>
                    <a:pt x="2390" y="1009"/>
                  </a:lnTo>
                  <a:lnTo>
                    <a:pt x="2570" y="895"/>
                  </a:lnTo>
                  <a:lnTo>
                    <a:pt x="2570" y="805"/>
                  </a:lnTo>
                  <a:lnTo>
                    <a:pt x="2516" y="787"/>
                  </a:lnTo>
                  <a:lnTo>
                    <a:pt x="2342" y="781"/>
                  </a:lnTo>
                  <a:lnTo>
                    <a:pt x="2042" y="871"/>
                  </a:lnTo>
                  <a:lnTo>
                    <a:pt x="2114" y="763"/>
                  </a:lnTo>
                  <a:lnTo>
                    <a:pt x="2264" y="624"/>
                  </a:lnTo>
                  <a:lnTo>
                    <a:pt x="2408" y="433"/>
                  </a:lnTo>
                  <a:lnTo>
                    <a:pt x="2414" y="433"/>
                  </a:lnTo>
                  <a:lnTo>
                    <a:pt x="2426" y="421"/>
                  </a:lnTo>
                  <a:lnTo>
                    <a:pt x="2456" y="397"/>
                  </a:lnTo>
                  <a:lnTo>
                    <a:pt x="2474" y="379"/>
                  </a:lnTo>
                  <a:lnTo>
                    <a:pt x="2486" y="367"/>
                  </a:lnTo>
                  <a:lnTo>
                    <a:pt x="2492" y="355"/>
                  </a:lnTo>
                  <a:lnTo>
                    <a:pt x="2486" y="349"/>
                  </a:lnTo>
                  <a:lnTo>
                    <a:pt x="2474" y="337"/>
                  </a:lnTo>
                  <a:lnTo>
                    <a:pt x="2474" y="307"/>
                  </a:lnTo>
                  <a:lnTo>
                    <a:pt x="2474" y="271"/>
                  </a:lnTo>
                  <a:lnTo>
                    <a:pt x="2480" y="228"/>
                  </a:lnTo>
                  <a:lnTo>
                    <a:pt x="2492" y="192"/>
                  </a:lnTo>
                  <a:lnTo>
                    <a:pt x="2498" y="156"/>
                  </a:lnTo>
                  <a:lnTo>
                    <a:pt x="2504" y="132"/>
                  </a:lnTo>
                  <a:lnTo>
                    <a:pt x="2504" y="126"/>
                  </a:lnTo>
                  <a:lnTo>
                    <a:pt x="2492" y="36"/>
                  </a:lnTo>
                  <a:lnTo>
                    <a:pt x="2492" y="36"/>
                  </a:lnTo>
                  <a:lnTo>
                    <a:pt x="2492" y="24"/>
                  </a:lnTo>
                  <a:lnTo>
                    <a:pt x="2498" y="0"/>
                  </a:lnTo>
                  <a:lnTo>
                    <a:pt x="2102" y="0"/>
                  </a:lnTo>
                  <a:lnTo>
                    <a:pt x="2006" y="60"/>
                  </a:lnTo>
                  <a:lnTo>
                    <a:pt x="1909" y="90"/>
                  </a:lnTo>
                  <a:lnTo>
                    <a:pt x="1808" y="337"/>
                  </a:lnTo>
                  <a:lnTo>
                    <a:pt x="1747" y="535"/>
                  </a:lnTo>
                  <a:lnTo>
                    <a:pt x="1687" y="588"/>
                  </a:lnTo>
                  <a:lnTo>
                    <a:pt x="1711" y="469"/>
                  </a:lnTo>
                  <a:lnTo>
                    <a:pt x="1687" y="343"/>
                  </a:lnTo>
                  <a:lnTo>
                    <a:pt x="1633" y="144"/>
                  </a:lnTo>
                  <a:lnTo>
                    <a:pt x="1585" y="12"/>
                  </a:lnTo>
                  <a:lnTo>
                    <a:pt x="1579" y="0"/>
                  </a:lnTo>
                  <a:lnTo>
                    <a:pt x="786" y="0"/>
                  </a:lnTo>
                  <a:lnTo>
                    <a:pt x="738" y="186"/>
                  </a:lnTo>
                  <a:lnTo>
                    <a:pt x="756" y="463"/>
                  </a:lnTo>
                  <a:lnTo>
                    <a:pt x="756" y="463"/>
                  </a:lnTo>
                  <a:close/>
                </a:path>
              </a:pathLst>
            </a:custGeom>
            <a:gradFill rotWithShape="0">
              <a:gsLst>
                <a:gs pos="0">
                  <a:schemeClr val="bg2"/>
                </a:gs>
                <a:gs pos="100000">
                  <a:schemeClr val="bg1"/>
                </a:gs>
              </a:gsLst>
              <a:lin ang="5400000" scaled="1"/>
            </a:gradFill>
            <a:ln w="9525">
              <a:noFill/>
              <a:round/>
              <a:headEnd/>
              <a:tailEnd/>
            </a:ln>
          </p:spPr>
          <p:txBody>
            <a:bodyPr/>
            <a:lstStyle/>
            <a:p>
              <a:endParaRPr lang="en-US"/>
            </a:p>
          </p:txBody>
        </p:sp>
        <p:sp>
          <p:nvSpPr>
            <p:cNvPr id="51208" name="Freeform 8"/>
            <p:cNvSpPr>
              <a:spLocks/>
            </p:cNvSpPr>
            <p:nvPr/>
          </p:nvSpPr>
          <p:spPr bwMode="hidden">
            <a:xfrm>
              <a:off x="3525" y="1"/>
              <a:ext cx="2185" cy="1508"/>
            </a:xfrm>
            <a:custGeom>
              <a:avLst/>
              <a:gdLst/>
              <a:ahLst/>
              <a:cxnLst>
                <a:cxn ang="0">
                  <a:pos x="1034" y="767"/>
                </a:cxn>
                <a:cxn ang="0">
                  <a:pos x="1190" y="1235"/>
                </a:cxn>
                <a:cxn ang="0">
                  <a:pos x="956" y="1193"/>
                </a:cxn>
                <a:cxn ang="0">
                  <a:pos x="723" y="1127"/>
                </a:cxn>
                <a:cxn ang="0">
                  <a:pos x="442" y="1109"/>
                </a:cxn>
                <a:cxn ang="0">
                  <a:pos x="0" y="1079"/>
                </a:cxn>
                <a:cxn ang="0">
                  <a:pos x="30" y="1115"/>
                </a:cxn>
                <a:cxn ang="0">
                  <a:pos x="496" y="1133"/>
                </a:cxn>
                <a:cxn ang="0">
                  <a:pos x="777" y="1187"/>
                </a:cxn>
                <a:cxn ang="0">
                  <a:pos x="1130" y="1301"/>
                </a:cxn>
                <a:cxn ang="0">
                  <a:pos x="1070" y="1319"/>
                </a:cxn>
                <a:cxn ang="0">
                  <a:pos x="711" y="1505"/>
                </a:cxn>
                <a:cxn ang="0">
                  <a:pos x="765" y="1481"/>
                </a:cxn>
                <a:cxn ang="0">
                  <a:pos x="861" y="1439"/>
                </a:cxn>
                <a:cxn ang="0">
                  <a:pos x="1022" y="1355"/>
                </a:cxn>
                <a:cxn ang="0">
                  <a:pos x="1214" y="1295"/>
                </a:cxn>
                <a:cxn ang="0">
                  <a:pos x="1267" y="1223"/>
                </a:cxn>
                <a:cxn ang="0">
                  <a:pos x="1632" y="1043"/>
                </a:cxn>
                <a:cxn ang="0">
                  <a:pos x="1931" y="953"/>
                </a:cxn>
                <a:cxn ang="0">
                  <a:pos x="2176" y="821"/>
                </a:cxn>
                <a:cxn ang="0">
                  <a:pos x="1961" y="911"/>
                </a:cxn>
                <a:cxn ang="0">
                  <a:pos x="1656" y="989"/>
                </a:cxn>
                <a:cxn ang="0">
                  <a:pos x="1339" y="1151"/>
                </a:cxn>
                <a:cxn ang="0">
                  <a:pos x="1501" y="905"/>
                </a:cxn>
                <a:cxn ang="0">
                  <a:pos x="1620" y="545"/>
                </a:cxn>
                <a:cxn ang="0">
                  <a:pos x="1740" y="372"/>
                </a:cxn>
                <a:cxn ang="0">
                  <a:pos x="1979" y="60"/>
                </a:cxn>
                <a:cxn ang="0">
                  <a:pos x="2003" y="0"/>
                </a:cxn>
                <a:cxn ang="0">
                  <a:pos x="1973" y="0"/>
                </a:cxn>
                <a:cxn ang="0">
                  <a:pos x="1596" y="480"/>
                </a:cxn>
                <a:cxn ang="0">
                  <a:pos x="1477" y="887"/>
                </a:cxn>
                <a:cxn ang="0">
                  <a:pos x="1255" y="1175"/>
                </a:cxn>
                <a:cxn ang="0">
                  <a:pos x="1130" y="905"/>
                </a:cxn>
                <a:cxn ang="0">
                  <a:pos x="1010" y="540"/>
                </a:cxn>
                <a:cxn ang="0">
                  <a:pos x="885" y="222"/>
                </a:cxn>
                <a:cxn ang="0">
                  <a:pos x="789" y="0"/>
                </a:cxn>
                <a:cxn ang="0">
                  <a:pos x="753" y="0"/>
                </a:cxn>
                <a:cxn ang="0">
                  <a:pos x="903" y="354"/>
                </a:cxn>
                <a:cxn ang="0">
                  <a:pos x="1034" y="767"/>
                </a:cxn>
                <a:cxn ang="0">
                  <a:pos x="1034" y="767"/>
                </a:cxn>
              </a:cxnLst>
              <a:rect l="0" t="0" r="r" b="b"/>
              <a:pathLst>
                <a:path w="2176" h="1505">
                  <a:moveTo>
                    <a:pt x="1034" y="767"/>
                  </a:moveTo>
                  <a:lnTo>
                    <a:pt x="1190" y="1235"/>
                  </a:lnTo>
                  <a:lnTo>
                    <a:pt x="956" y="1193"/>
                  </a:lnTo>
                  <a:lnTo>
                    <a:pt x="723" y="1127"/>
                  </a:lnTo>
                  <a:lnTo>
                    <a:pt x="442" y="1109"/>
                  </a:lnTo>
                  <a:lnTo>
                    <a:pt x="0" y="1079"/>
                  </a:lnTo>
                  <a:lnTo>
                    <a:pt x="30" y="1115"/>
                  </a:lnTo>
                  <a:lnTo>
                    <a:pt x="496" y="1133"/>
                  </a:lnTo>
                  <a:lnTo>
                    <a:pt x="777" y="1187"/>
                  </a:lnTo>
                  <a:lnTo>
                    <a:pt x="1130" y="1301"/>
                  </a:lnTo>
                  <a:lnTo>
                    <a:pt x="1070" y="1319"/>
                  </a:lnTo>
                  <a:lnTo>
                    <a:pt x="711" y="1505"/>
                  </a:lnTo>
                  <a:lnTo>
                    <a:pt x="765" y="1481"/>
                  </a:lnTo>
                  <a:lnTo>
                    <a:pt x="861" y="1439"/>
                  </a:lnTo>
                  <a:lnTo>
                    <a:pt x="1022" y="1355"/>
                  </a:lnTo>
                  <a:lnTo>
                    <a:pt x="1214" y="1295"/>
                  </a:lnTo>
                  <a:lnTo>
                    <a:pt x="1267" y="1223"/>
                  </a:lnTo>
                  <a:lnTo>
                    <a:pt x="1632" y="1043"/>
                  </a:lnTo>
                  <a:lnTo>
                    <a:pt x="1931" y="953"/>
                  </a:lnTo>
                  <a:lnTo>
                    <a:pt x="2176" y="821"/>
                  </a:lnTo>
                  <a:lnTo>
                    <a:pt x="1961" y="911"/>
                  </a:lnTo>
                  <a:lnTo>
                    <a:pt x="1656" y="989"/>
                  </a:lnTo>
                  <a:lnTo>
                    <a:pt x="1339" y="1151"/>
                  </a:lnTo>
                  <a:lnTo>
                    <a:pt x="1501" y="905"/>
                  </a:lnTo>
                  <a:lnTo>
                    <a:pt x="1620" y="545"/>
                  </a:lnTo>
                  <a:lnTo>
                    <a:pt x="1740" y="372"/>
                  </a:lnTo>
                  <a:lnTo>
                    <a:pt x="1979" y="60"/>
                  </a:lnTo>
                  <a:lnTo>
                    <a:pt x="2003" y="0"/>
                  </a:lnTo>
                  <a:lnTo>
                    <a:pt x="1973" y="0"/>
                  </a:lnTo>
                  <a:lnTo>
                    <a:pt x="1596" y="480"/>
                  </a:lnTo>
                  <a:lnTo>
                    <a:pt x="1477" y="887"/>
                  </a:lnTo>
                  <a:lnTo>
                    <a:pt x="1255" y="1175"/>
                  </a:lnTo>
                  <a:lnTo>
                    <a:pt x="1130" y="905"/>
                  </a:lnTo>
                  <a:lnTo>
                    <a:pt x="1010" y="540"/>
                  </a:lnTo>
                  <a:lnTo>
                    <a:pt x="885" y="222"/>
                  </a:lnTo>
                  <a:lnTo>
                    <a:pt x="789" y="0"/>
                  </a:lnTo>
                  <a:lnTo>
                    <a:pt x="753" y="0"/>
                  </a:lnTo>
                  <a:lnTo>
                    <a:pt x="903" y="354"/>
                  </a:lnTo>
                  <a:lnTo>
                    <a:pt x="1034" y="767"/>
                  </a:lnTo>
                  <a:lnTo>
                    <a:pt x="1034" y="767"/>
                  </a:lnTo>
                  <a:close/>
                </a:path>
              </a:pathLst>
            </a:custGeom>
            <a:gradFill rotWithShape="0">
              <a:gsLst>
                <a:gs pos="0">
                  <a:schemeClr val="accent2"/>
                </a:gs>
                <a:gs pos="100000">
                  <a:schemeClr val="bg1"/>
                </a:gs>
              </a:gsLst>
              <a:lin ang="5400000" scaled="1"/>
            </a:gradFill>
            <a:ln w="9525">
              <a:noFill/>
              <a:round/>
              <a:headEnd/>
              <a:tailEnd/>
            </a:ln>
          </p:spPr>
          <p:txBody>
            <a:bodyPr/>
            <a:lstStyle/>
            <a:p>
              <a:endParaRPr lang="en-US"/>
            </a:p>
          </p:txBody>
        </p:sp>
        <p:sp>
          <p:nvSpPr>
            <p:cNvPr id="51209" name="Freeform 9"/>
            <p:cNvSpPr>
              <a:spLocks/>
            </p:cNvSpPr>
            <p:nvPr/>
          </p:nvSpPr>
          <p:spPr bwMode="hidden">
            <a:xfrm>
              <a:off x="0" y="649"/>
              <a:ext cx="816" cy="806"/>
            </a:xfrm>
            <a:custGeom>
              <a:avLst/>
              <a:gdLst/>
              <a:ahLst/>
              <a:cxnLst>
                <a:cxn ang="0">
                  <a:pos x="161" y="564"/>
                </a:cxn>
                <a:cxn ang="0">
                  <a:pos x="329" y="438"/>
                </a:cxn>
                <a:cxn ang="0">
                  <a:pos x="646" y="216"/>
                </a:cxn>
                <a:cxn ang="0">
                  <a:pos x="813" y="0"/>
                </a:cxn>
                <a:cxn ang="0">
                  <a:pos x="676" y="150"/>
                </a:cxn>
                <a:cxn ang="0">
                  <a:pos x="144" y="504"/>
                </a:cxn>
                <a:cxn ang="0">
                  <a:pos x="0" y="732"/>
                </a:cxn>
                <a:cxn ang="0">
                  <a:pos x="0" y="804"/>
                </a:cxn>
                <a:cxn ang="0">
                  <a:pos x="161" y="564"/>
                </a:cxn>
                <a:cxn ang="0">
                  <a:pos x="161" y="564"/>
                </a:cxn>
              </a:cxnLst>
              <a:rect l="0" t="0" r="r" b="b"/>
              <a:pathLst>
                <a:path w="813" h="804">
                  <a:moveTo>
                    <a:pt x="161" y="564"/>
                  </a:moveTo>
                  <a:lnTo>
                    <a:pt x="329" y="438"/>
                  </a:lnTo>
                  <a:lnTo>
                    <a:pt x="646" y="216"/>
                  </a:lnTo>
                  <a:lnTo>
                    <a:pt x="813" y="0"/>
                  </a:lnTo>
                  <a:lnTo>
                    <a:pt x="676" y="150"/>
                  </a:lnTo>
                  <a:lnTo>
                    <a:pt x="144" y="504"/>
                  </a:lnTo>
                  <a:lnTo>
                    <a:pt x="0" y="732"/>
                  </a:lnTo>
                  <a:lnTo>
                    <a:pt x="0" y="804"/>
                  </a:lnTo>
                  <a:lnTo>
                    <a:pt x="161" y="564"/>
                  </a:lnTo>
                  <a:lnTo>
                    <a:pt x="161" y="564"/>
                  </a:lnTo>
                  <a:close/>
                </a:path>
              </a:pathLst>
            </a:custGeom>
            <a:gradFill rotWithShape="0">
              <a:gsLst>
                <a:gs pos="0">
                  <a:schemeClr val="accent2"/>
                </a:gs>
                <a:gs pos="100000">
                  <a:schemeClr val="bg1"/>
                </a:gs>
              </a:gsLst>
              <a:lin ang="5400000" scaled="1"/>
            </a:gradFill>
            <a:ln w="9525">
              <a:noFill/>
              <a:round/>
              <a:headEnd/>
              <a:tailEnd/>
            </a:ln>
          </p:spPr>
          <p:txBody>
            <a:bodyPr/>
            <a:lstStyle/>
            <a:p>
              <a:endParaRPr lang="en-US"/>
            </a:p>
          </p:txBody>
        </p:sp>
        <p:sp>
          <p:nvSpPr>
            <p:cNvPr id="51210" name="Freeform 10"/>
            <p:cNvSpPr>
              <a:spLocks/>
            </p:cNvSpPr>
            <p:nvPr/>
          </p:nvSpPr>
          <p:spPr bwMode="hidden">
            <a:xfrm>
              <a:off x="0" y="1545"/>
              <a:ext cx="762" cy="107"/>
            </a:xfrm>
            <a:custGeom>
              <a:avLst/>
              <a:gdLst/>
              <a:ahLst/>
              <a:cxnLst>
                <a:cxn ang="0">
                  <a:pos x="460" y="66"/>
                </a:cxn>
                <a:cxn ang="0">
                  <a:pos x="759" y="0"/>
                </a:cxn>
                <a:cxn ang="0">
                  <a:pos x="496" y="36"/>
                </a:cxn>
                <a:cxn ang="0">
                  <a:pos x="138" y="48"/>
                </a:cxn>
                <a:cxn ang="0">
                  <a:pos x="0" y="78"/>
                </a:cxn>
                <a:cxn ang="0">
                  <a:pos x="0" y="107"/>
                </a:cxn>
                <a:cxn ang="0">
                  <a:pos x="96" y="89"/>
                </a:cxn>
                <a:cxn ang="0">
                  <a:pos x="460" y="66"/>
                </a:cxn>
                <a:cxn ang="0">
                  <a:pos x="460" y="66"/>
                </a:cxn>
              </a:cxnLst>
              <a:rect l="0" t="0" r="r" b="b"/>
              <a:pathLst>
                <a:path w="759" h="107">
                  <a:moveTo>
                    <a:pt x="460" y="66"/>
                  </a:moveTo>
                  <a:lnTo>
                    <a:pt x="759" y="0"/>
                  </a:lnTo>
                  <a:lnTo>
                    <a:pt x="496" y="36"/>
                  </a:lnTo>
                  <a:lnTo>
                    <a:pt x="138" y="48"/>
                  </a:lnTo>
                  <a:lnTo>
                    <a:pt x="0" y="78"/>
                  </a:lnTo>
                  <a:lnTo>
                    <a:pt x="0" y="107"/>
                  </a:lnTo>
                  <a:lnTo>
                    <a:pt x="96" y="89"/>
                  </a:lnTo>
                  <a:lnTo>
                    <a:pt x="460" y="66"/>
                  </a:lnTo>
                  <a:lnTo>
                    <a:pt x="460" y="66"/>
                  </a:lnTo>
                  <a:close/>
                </a:path>
              </a:pathLst>
            </a:custGeom>
            <a:gradFill rotWithShape="0">
              <a:gsLst>
                <a:gs pos="0">
                  <a:schemeClr val="accent2"/>
                </a:gs>
                <a:gs pos="100000">
                  <a:schemeClr val="bg1"/>
                </a:gs>
              </a:gsLst>
              <a:lin ang="5400000" scaled="1"/>
            </a:gradFill>
            <a:ln w="9525">
              <a:noFill/>
              <a:round/>
              <a:headEnd/>
              <a:tailEnd/>
            </a:ln>
          </p:spPr>
          <p:txBody>
            <a:bodyPr/>
            <a:lstStyle/>
            <a:p>
              <a:endParaRPr lang="en-US"/>
            </a:p>
          </p:txBody>
        </p:sp>
        <p:sp>
          <p:nvSpPr>
            <p:cNvPr id="51211" name="Freeform 11"/>
            <p:cNvSpPr>
              <a:spLocks/>
            </p:cNvSpPr>
            <p:nvPr/>
          </p:nvSpPr>
          <p:spPr bwMode="hidden">
            <a:xfrm>
              <a:off x="2314" y="3431"/>
              <a:ext cx="3182" cy="745"/>
            </a:xfrm>
            <a:custGeom>
              <a:avLst/>
              <a:gdLst/>
              <a:ahLst/>
              <a:cxnLst>
                <a:cxn ang="0">
                  <a:pos x="1387" y="239"/>
                </a:cxn>
                <a:cxn ang="0">
                  <a:pos x="1734" y="233"/>
                </a:cxn>
                <a:cxn ang="0">
                  <a:pos x="2087" y="251"/>
                </a:cxn>
                <a:cxn ang="0">
                  <a:pos x="2505" y="233"/>
                </a:cxn>
                <a:cxn ang="0">
                  <a:pos x="3169" y="204"/>
                </a:cxn>
                <a:cxn ang="0">
                  <a:pos x="3115" y="186"/>
                </a:cxn>
                <a:cxn ang="0">
                  <a:pos x="2422" y="221"/>
                </a:cxn>
                <a:cxn ang="0">
                  <a:pos x="2003" y="221"/>
                </a:cxn>
                <a:cxn ang="0">
                  <a:pos x="1459" y="186"/>
                </a:cxn>
                <a:cxn ang="0">
                  <a:pos x="1543" y="168"/>
                </a:cxn>
                <a:cxn ang="0">
                  <a:pos x="2039" y="0"/>
                </a:cxn>
                <a:cxn ang="0">
                  <a:pos x="1961" y="24"/>
                </a:cxn>
                <a:cxn ang="0">
                  <a:pos x="1836" y="66"/>
                </a:cxn>
                <a:cxn ang="0">
                  <a:pos x="1602" y="138"/>
                </a:cxn>
                <a:cxn ang="0">
                  <a:pos x="1339" y="198"/>
                </a:cxn>
                <a:cxn ang="0">
                  <a:pos x="1268" y="251"/>
                </a:cxn>
                <a:cxn ang="0">
                  <a:pos x="765" y="413"/>
                </a:cxn>
                <a:cxn ang="0">
                  <a:pos x="335" y="503"/>
                </a:cxn>
                <a:cxn ang="0">
                  <a:pos x="0" y="617"/>
                </a:cxn>
                <a:cxn ang="0">
                  <a:pos x="299" y="539"/>
                </a:cxn>
                <a:cxn ang="0">
                  <a:pos x="735" y="449"/>
                </a:cxn>
                <a:cxn ang="0">
                  <a:pos x="1178" y="311"/>
                </a:cxn>
                <a:cxn ang="0">
                  <a:pos x="981" y="491"/>
                </a:cxn>
                <a:cxn ang="0">
                  <a:pos x="867" y="743"/>
                </a:cxn>
                <a:cxn ang="0">
                  <a:pos x="861" y="743"/>
                </a:cxn>
                <a:cxn ang="0">
                  <a:pos x="933" y="743"/>
                </a:cxn>
                <a:cxn ang="0">
                  <a:pos x="1022" y="497"/>
                </a:cxn>
                <a:cxn ang="0">
                  <a:pos x="1297" y="281"/>
                </a:cxn>
                <a:cxn ang="0">
                  <a:pos x="1531" y="449"/>
                </a:cxn>
                <a:cxn ang="0">
                  <a:pos x="1770" y="677"/>
                </a:cxn>
                <a:cxn ang="0">
                  <a:pos x="1854" y="743"/>
                </a:cxn>
                <a:cxn ang="0">
                  <a:pos x="1919" y="743"/>
                </a:cxn>
                <a:cxn ang="0">
                  <a:pos x="1692" y="527"/>
                </a:cxn>
                <a:cxn ang="0">
                  <a:pos x="1387" y="239"/>
                </a:cxn>
                <a:cxn ang="0">
                  <a:pos x="1387" y="239"/>
                </a:cxn>
              </a:cxnLst>
              <a:rect l="0" t="0" r="r" b="b"/>
              <a:pathLst>
                <a:path w="3169" h="743">
                  <a:moveTo>
                    <a:pt x="1387" y="239"/>
                  </a:moveTo>
                  <a:lnTo>
                    <a:pt x="1734" y="233"/>
                  </a:lnTo>
                  <a:lnTo>
                    <a:pt x="2087" y="251"/>
                  </a:lnTo>
                  <a:lnTo>
                    <a:pt x="2505" y="233"/>
                  </a:lnTo>
                  <a:lnTo>
                    <a:pt x="3169" y="204"/>
                  </a:lnTo>
                  <a:lnTo>
                    <a:pt x="3115" y="186"/>
                  </a:lnTo>
                  <a:lnTo>
                    <a:pt x="2422" y="221"/>
                  </a:lnTo>
                  <a:lnTo>
                    <a:pt x="2003" y="221"/>
                  </a:lnTo>
                  <a:lnTo>
                    <a:pt x="1459" y="186"/>
                  </a:lnTo>
                  <a:lnTo>
                    <a:pt x="1543" y="168"/>
                  </a:lnTo>
                  <a:lnTo>
                    <a:pt x="2039" y="0"/>
                  </a:lnTo>
                  <a:lnTo>
                    <a:pt x="1961" y="24"/>
                  </a:lnTo>
                  <a:lnTo>
                    <a:pt x="1836" y="66"/>
                  </a:lnTo>
                  <a:lnTo>
                    <a:pt x="1602" y="138"/>
                  </a:lnTo>
                  <a:lnTo>
                    <a:pt x="1339" y="198"/>
                  </a:lnTo>
                  <a:lnTo>
                    <a:pt x="1268" y="251"/>
                  </a:lnTo>
                  <a:lnTo>
                    <a:pt x="765" y="413"/>
                  </a:lnTo>
                  <a:lnTo>
                    <a:pt x="335" y="503"/>
                  </a:lnTo>
                  <a:lnTo>
                    <a:pt x="0" y="617"/>
                  </a:lnTo>
                  <a:lnTo>
                    <a:pt x="299" y="539"/>
                  </a:lnTo>
                  <a:lnTo>
                    <a:pt x="735" y="449"/>
                  </a:lnTo>
                  <a:lnTo>
                    <a:pt x="1178" y="311"/>
                  </a:lnTo>
                  <a:lnTo>
                    <a:pt x="981" y="491"/>
                  </a:lnTo>
                  <a:lnTo>
                    <a:pt x="867" y="743"/>
                  </a:lnTo>
                  <a:lnTo>
                    <a:pt x="861" y="743"/>
                  </a:lnTo>
                  <a:lnTo>
                    <a:pt x="933" y="743"/>
                  </a:lnTo>
                  <a:lnTo>
                    <a:pt x="1022" y="497"/>
                  </a:lnTo>
                  <a:lnTo>
                    <a:pt x="1297" y="281"/>
                  </a:lnTo>
                  <a:lnTo>
                    <a:pt x="1531" y="449"/>
                  </a:lnTo>
                  <a:lnTo>
                    <a:pt x="1770" y="677"/>
                  </a:lnTo>
                  <a:lnTo>
                    <a:pt x="1854" y="743"/>
                  </a:lnTo>
                  <a:lnTo>
                    <a:pt x="1919" y="743"/>
                  </a:lnTo>
                  <a:lnTo>
                    <a:pt x="1692" y="527"/>
                  </a:lnTo>
                  <a:lnTo>
                    <a:pt x="1387" y="239"/>
                  </a:lnTo>
                  <a:lnTo>
                    <a:pt x="1387" y="239"/>
                  </a:lnTo>
                  <a:close/>
                </a:path>
              </a:pathLst>
            </a:custGeom>
            <a:gradFill rotWithShape="0">
              <a:gsLst>
                <a:gs pos="0">
                  <a:schemeClr val="accent2"/>
                </a:gs>
                <a:gs pos="100000">
                  <a:schemeClr val="bg1"/>
                </a:gs>
              </a:gsLst>
              <a:lin ang="2700000" scaled="1"/>
            </a:gradFill>
            <a:ln w="9525">
              <a:noFill/>
              <a:round/>
              <a:headEnd/>
              <a:tailEnd/>
            </a:ln>
          </p:spPr>
          <p:txBody>
            <a:bodyPr/>
            <a:lstStyle/>
            <a:p>
              <a:endParaRPr lang="en-US"/>
            </a:p>
          </p:txBody>
        </p:sp>
        <p:sp>
          <p:nvSpPr>
            <p:cNvPr id="51212" name="Rectangle 12"/>
            <p:cNvSpPr>
              <a:spLocks noChangeArrowheads="1"/>
            </p:cNvSpPr>
            <p:nvPr/>
          </p:nvSpPr>
          <p:spPr bwMode="hidden">
            <a:xfrm>
              <a:off x="192" y="127"/>
              <a:ext cx="1" cy="1"/>
            </a:xfrm>
            <a:prstGeom prst="rect">
              <a:avLst/>
            </a:prstGeom>
            <a:solidFill>
              <a:srgbClr val="9A1E8D"/>
            </a:solidFill>
            <a:ln w="9525">
              <a:noFill/>
              <a:miter lim="800000"/>
              <a:headEnd/>
              <a:tailEnd/>
            </a:ln>
          </p:spPr>
          <p:txBody>
            <a:bodyPr/>
            <a:lstStyle/>
            <a:p>
              <a:endParaRPr lang="en-US"/>
            </a:p>
          </p:txBody>
        </p:sp>
        <p:sp>
          <p:nvSpPr>
            <p:cNvPr id="51213" name="Rectangle 13"/>
            <p:cNvSpPr>
              <a:spLocks noChangeArrowheads="1"/>
            </p:cNvSpPr>
            <p:nvPr/>
          </p:nvSpPr>
          <p:spPr bwMode="hidden">
            <a:xfrm>
              <a:off x="204" y="131"/>
              <a:ext cx="1" cy="1"/>
            </a:xfrm>
            <a:prstGeom prst="rect">
              <a:avLst/>
            </a:prstGeom>
            <a:solidFill>
              <a:srgbClr val="9A1E8D"/>
            </a:solidFill>
            <a:ln w="9525">
              <a:noFill/>
              <a:miter lim="800000"/>
              <a:headEnd/>
              <a:tailEnd/>
            </a:ln>
          </p:spPr>
          <p:txBody>
            <a:bodyPr/>
            <a:lstStyle/>
            <a:p>
              <a:endParaRPr lang="en-US"/>
            </a:p>
          </p:txBody>
        </p:sp>
        <p:sp>
          <p:nvSpPr>
            <p:cNvPr id="51214" name="Freeform 14"/>
            <p:cNvSpPr>
              <a:spLocks/>
            </p:cNvSpPr>
            <p:nvPr/>
          </p:nvSpPr>
          <p:spPr bwMode="hidden">
            <a:xfrm>
              <a:off x="0" y="4032"/>
              <a:ext cx="5760" cy="288"/>
            </a:xfrm>
            <a:custGeom>
              <a:avLst/>
              <a:gdLst/>
              <a:ahLst/>
              <a:cxnLst>
                <a:cxn ang="0">
                  <a:pos x="5740" y="288"/>
                </a:cxn>
                <a:cxn ang="0">
                  <a:pos x="0" y="288"/>
                </a:cxn>
                <a:cxn ang="0">
                  <a:pos x="0" y="0"/>
                </a:cxn>
                <a:cxn ang="0">
                  <a:pos x="5740" y="0"/>
                </a:cxn>
                <a:cxn ang="0">
                  <a:pos x="5740" y="288"/>
                </a:cxn>
                <a:cxn ang="0">
                  <a:pos x="5740" y="288"/>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w="9525">
              <a:noFill/>
              <a:round/>
              <a:headEnd/>
              <a:tailEnd/>
            </a:ln>
          </p:spPr>
          <p:txBody>
            <a:bodyPr/>
            <a:lstStyle/>
            <a:p>
              <a:endParaRPr lang="en-US"/>
            </a:p>
          </p:txBody>
        </p:sp>
        <p:sp>
          <p:nvSpPr>
            <p:cNvPr id="51215" name="Freeform 15"/>
            <p:cNvSpPr>
              <a:spLocks/>
            </p:cNvSpPr>
            <p:nvPr/>
          </p:nvSpPr>
          <p:spPr bwMode="hidden">
            <a:xfrm>
              <a:off x="0" y="4032"/>
              <a:ext cx="5760" cy="336"/>
            </a:xfrm>
            <a:custGeom>
              <a:avLst/>
              <a:gdLst/>
              <a:ahLst/>
              <a:cxnLst>
                <a:cxn ang="0">
                  <a:pos x="5740" y="288"/>
                </a:cxn>
                <a:cxn ang="0">
                  <a:pos x="0" y="288"/>
                </a:cxn>
                <a:cxn ang="0">
                  <a:pos x="0" y="0"/>
                </a:cxn>
                <a:cxn ang="0">
                  <a:pos x="5740" y="0"/>
                </a:cxn>
                <a:cxn ang="0">
                  <a:pos x="5740" y="288"/>
                </a:cxn>
                <a:cxn ang="0">
                  <a:pos x="5740" y="288"/>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w="9525">
              <a:noFill/>
              <a:round/>
              <a:headEnd/>
              <a:tailEnd/>
            </a:ln>
          </p:spPr>
          <p:txBody>
            <a:bodyPr/>
            <a:lstStyle/>
            <a:p>
              <a:endParaRPr lang="en-US"/>
            </a:p>
          </p:txBody>
        </p:sp>
        <p:sp>
          <p:nvSpPr>
            <p:cNvPr id="51216" name="Freeform 16"/>
            <p:cNvSpPr>
              <a:spLocks/>
            </p:cNvSpPr>
            <p:nvPr/>
          </p:nvSpPr>
          <p:spPr bwMode="hidden">
            <a:xfrm>
              <a:off x="0" y="0"/>
              <a:ext cx="5760" cy="288"/>
            </a:xfrm>
            <a:custGeom>
              <a:avLst/>
              <a:gdLst/>
              <a:ahLst/>
              <a:cxnLst>
                <a:cxn ang="0">
                  <a:pos x="5740" y="288"/>
                </a:cxn>
                <a:cxn ang="0">
                  <a:pos x="0" y="288"/>
                </a:cxn>
                <a:cxn ang="0">
                  <a:pos x="0" y="0"/>
                </a:cxn>
                <a:cxn ang="0">
                  <a:pos x="5740" y="0"/>
                </a:cxn>
                <a:cxn ang="0">
                  <a:pos x="5740" y="288"/>
                </a:cxn>
                <a:cxn ang="0">
                  <a:pos x="5740" y="288"/>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2">
                    <a:gamma/>
                    <a:shade val="56078"/>
                    <a:invGamma/>
                  </a:schemeClr>
                </a:gs>
                <a:gs pos="100000">
                  <a:schemeClr val="bg2"/>
                </a:gs>
              </a:gsLst>
              <a:lin ang="5400000" scaled="1"/>
            </a:gradFill>
            <a:ln w="9525">
              <a:noFill/>
              <a:round/>
              <a:headEnd/>
              <a:tailEnd/>
            </a:ln>
          </p:spPr>
          <p:txBody>
            <a:bodyPr/>
            <a:lstStyle/>
            <a:p>
              <a:endParaRPr lang="en-US"/>
            </a:p>
          </p:txBody>
        </p:sp>
        <p:sp>
          <p:nvSpPr>
            <p:cNvPr id="51217" name="Freeform 17"/>
            <p:cNvSpPr>
              <a:spLocks/>
            </p:cNvSpPr>
            <p:nvPr/>
          </p:nvSpPr>
          <p:spPr bwMode="hidden">
            <a:xfrm>
              <a:off x="509" y="229"/>
              <a:ext cx="3188" cy="2024"/>
            </a:xfrm>
            <a:custGeom>
              <a:avLst/>
              <a:gdLst/>
              <a:ahLst/>
              <a:cxnLst>
                <a:cxn ang="0">
                  <a:pos x="871" y="1423"/>
                </a:cxn>
                <a:cxn ang="0">
                  <a:pos x="907" y="1393"/>
                </a:cxn>
                <a:cxn ang="0">
                  <a:pos x="991" y="1320"/>
                </a:cxn>
                <a:cxn ang="0">
                  <a:pos x="1033" y="1297"/>
                </a:cxn>
                <a:cxn ang="0">
                  <a:pos x="1086" y="1249"/>
                </a:cxn>
                <a:cxn ang="0">
                  <a:pos x="1123" y="1219"/>
                </a:cxn>
                <a:cxn ang="0">
                  <a:pos x="1057" y="1153"/>
                </a:cxn>
                <a:cxn ang="0">
                  <a:pos x="877" y="1021"/>
                </a:cxn>
                <a:cxn ang="0">
                  <a:pos x="655" y="907"/>
                </a:cxn>
                <a:cxn ang="0">
                  <a:pos x="655" y="846"/>
                </a:cxn>
                <a:cxn ang="0">
                  <a:pos x="643" y="708"/>
                </a:cxn>
                <a:cxn ang="0">
                  <a:pos x="552" y="642"/>
                </a:cxn>
                <a:cxn ang="0">
                  <a:pos x="510" y="570"/>
                </a:cxn>
                <a:cxn ang="0">
                  <a:pos x="637" y="564"/>
                </a:cxn>
                <a:cxn ang="0">
                  <a:pos x="763" y="570"/>
                </a:cxn>
                <a:cxn ang="0">
                  <a:pos x="1091" y="850"/>
                </a:cxn>
                <a:cxn ang="0">
                  <a:pos x="1009" y="566"/>
                </a:cxn>
                <a:cxn ang="0">
                  <a:pos x="1054" y="265"/>
                </a:cxn>
                <a:cxn ang="0">
                  <a:pos x="1249" y="0"/>
                </a:cxn>
                <a:cxn ang="0">
                  <a:pos x="1466" y="292"/>
                </a:cxn>
                <a:cxn ang="0">
                  <a:pos x="1475" y="548"/>
                </a:cxn>
                <a:cxn ang="0">
                  <a:pos x="1567" y="630"/>
                </a:cxn>
                <a:cxn ang="0">
                  <a:pos x="1795" y="365"/>
                </a:cxn>
                <a:cxn ang="0">
                  <a:pos x="2245" y="150"/>
                </a:cxn>
                <a:cxn ang="0">
                  <a:pos x="2618" y="180"/>
                </a:cxn>
                <a:cxn ang="0">
                  <a:pos x="3050" y="150"/>
                </a:cxn>
                <a:cxn ang="0">
                  <a:pos x="3140" y="210"/>
                </a:cxn>
                <a:cxn ang="0">
                  <a:pos x="2990" y="210"/>
                </a:cxn>
                <a:cxn ang="0">
                  <a:pos x="2834" y="377"/>
                </a:cxn>
                <a:cxn ang="0">
                  <a:pos x="2702" y="648"/>
                </a:cxn>
                <a:cxn ang="0">
                  <a:pos x="2582" y="828"/>
                </a:cxn>
                <a:cxn ang="0">
                  <a:pos x="2234" y="1009"/>
                </a:cxn>
                <a:cxn ang="0">
                  <a:pos x="1963" y="1075"/>
                </a:cxn>
                <a:cxn ang="0">
                  <a:pos x="2257" y="1111"/>
                </a:cxn>
                <a:cxn ang="0">
                  <a:pos x="2600" y="1207"/>
                </a:cxn>
                <a:cxn ang="0">
                  <a:pos x="2894" y="1441"/>
                </a:cxn>
                <a:cxn ang="0">
                  <a:pos x="3122" y="1555"/>
                </a:cxn>
                <a:cxn ang="0">
                  <a:pos x="3032" y="1585"/>
                </a:cxn>
                <a:cxn ang="0">
                  <a:pos x="3008" y="1591"/>
                </a:cxn>
                <a:cxn ang="0">
                  <a:pos x="2960" y="1597"/>
                </a:cxn>
                <a:cxn ang="0">
                  <a:pos x="2882" y="1609"/>
                </a:cxn>
                <a:cxn ang="0">
                  <a:pos x="2846" y="1609"/>
                </a:cxn>
                <a:cxn ang="0">
                  <a:pos x="2774" y="1615"/>
                </a:cxn>
                <a:cxn ang="0">
                  <a:pos x="2726" y="1621"/>
                </a:cxn>
                <a:cxn ang="0">
                  <a:pos x="2708" y="1621"/>
                </a:cxn>
                <a:cxn ang="0">
                  <a:pos x="2594" y="1657"/>
                </a:cxn>
                <a:cxn ang="0">
                  <a:pos x="2533" y="1663"/>
                </a:cxn>
                <a:cxn ang="0">
                  <a:pos x="2444" y="1675"/>
                </a:cxn>
                <a:cxn ang="0">
                  <a:pos x="2378" y="1687"/>
                </a:cxn>
                <a:cxn ang="0">
                  <a:pos x="2360" y="1705"/>
                </a:cxn>
                <a:cxn ang="0">
                  <a:pos x="2305" y="1687"/>
                </a:cxn>
                <a:cxn ang="0">
                  <a:pos x="2263" y="1663"/>
                </a:cxn>
                <a:cxn ang="0">
                  <a:pos x="2017" y="1585"/>
                </a:cxn>
                <a:cxn ang="0">
                  <a:pos x="1711" y="1453"/>
                </a:cxn>
                <a:cxn ang="0">
                  <a:pos x="1880" y="1844"/>
                </a:cxn>
                <a:cxn ang="0">
                  <a:pos x="1771" y="1922"/>
                </a:cxn>
                <a:cxn ang="0">
                  <a:pos x="1531" y="1753"/>
                </a:cxn>
                <a:cxn ang="0">
                  <a:pos x="1411" y="1477"/>
                </a:cxn>
                <a:cxn ang="0">
                  <a:pos x="1219" y="1291"/>
                </a:cxn>
                <a:cxn ang="0">
                  <a:pos x="127" y="2006"/>
                </a:cxn>
                <a:cxn ang="0">
                  <a:pos x="865" y="1429"/>
                </a:cxn>
              </a:cxnLst>
              <a:rect l="0" t="0" r="r" b="b"/>
              <a:pathLst>
                <a:path w="3188" h="2024">
                  <a:moveTo>
                    <a:pt x="865" y="1429"/>
                  </a:moveTo>
                  <a:lnTo>
                    <a:pt x="871" y="1423"/>
                  </a:lnTo>
                  <a:lnTo>
                    <a:pt x="889" y="1411"/>
                  </a:lnTo>
                  <a:lnTo>
                    <a:pt x="907" y="1393"/>
                  </a:lnTo>
                  <a:lnTo>
                    <a:pt x="937" y="1369"/>
                  </a:lnTo>
                  <a:lnTo>
                    <a:pt x="991" y="1320"/>
                  </a:lnTo>
                  <a:lnTo>
                    <a:pt x="1015" y="1309"/>
                  </a:lnTo>
                  <a:lnTo>
                    <a:pt x="1033" y="1297"/>
                  </a:lnTo>
                  <a:lnTo>
                    <a:pt x="1057" y="1279"/>
                  </a:lnTo>
                  <a:lnTo>
                    <a:pt x="1086" y="1249"/>
                  </a:lnTo>
                  <a:lnTo>
                    <a:pt x="1111" y="1225"/>
                  </a:lnTo>
                  <a:lnTo>
                    <a:pt x="1123" y="1219"/>
                  </a:lnTo>
                  <a:lnTo>
                    <a:pt x="1123" y="1213"/>
                  </a:lnTo>
                  <a:lnTo>
                    <a:pt x="1057" y="1153"/>
                  </a:lnTo>
                  <a:lnTo>
                    <a:pt x="979" y="1051"/>
                  </a:lnTo>
                  <a:lnTo>
                    <a:pt x="877" y="1021"/>
                  </a:lnTo>
                  <a:lnTo>
                    <a:pt x="685" y="931"/>
                  </a:lnTo>
                  <a:lnTo>
                    <a:pt x="655" y="907"/>
                  </a:lnTo>
                  <a:lnTo>
                    <a:pt x="721" y="876"/>
                  </a:lnTo>
                  <a:lnTo>
                    <a:pt x="655" y="846"/>
                  </a:lnTo>
                  <a:lnTo>
                    <a:pt x="612" y="774"/>
                  </a:lnTo>
                  <a:lnTo>
                    <a:pt x="643" y="708"/>
                  </a:lnTo>
                  <a:lnTo>
                    <a:pt x="600" y="660"/>
                  </a:lnTo>
                  <a:lnTo>
                    <a:pt x="552" y="642"/>
                  </a:lnTo>
                  <a:lnTo>
                    <a:pt x="528" y="594"/>
                  </a:lnTo>
                  <a:lnTo>
                    <a:pt x="510" y="570"/>
                  </a:lnTo>
                  <a:lnTo>
                    <a:pt x="552" y="552"/>
                  </a:lnTo>
                  <a:lnTo>
                    <a:pt x="637" y="564"/>
                  </a:lnTo>
                  <a:lnTo>
                    <a:pt x="721" y="576"/>
                  </a:lnTo>
                  <a:lnTo>
                    <a:pt x="763" y="570"/>
                  </a:lnTo>
                  <a:lnTo>
                    <a:pt x="931" y="696"/>
                  </a:lnTo>
                  <a:lnTo>
                    <a:pt x="1091" y="850"/>
                  </a:lnTo>
                  <a:lnTo>
                    <a:pt x="1073" y="685"/>
                  </a:lnTo>
                  <a:lnTo>
                    <a:pt x="1009" y="566"/>
                  </a:lnTo>
                  <a:lnTo>
                    <a:pt x="945" y="393"/>
                  </a:lnTo>
                  <a:lnTo>
                    <a:pt x="1054" y="265"/>
                  </a:lnTo>
                  <a:lnTo>
                    <a:pt x="1137" y="45"/>
                  </a:lnTo>
                  <a:lnTo>
                    <a:pt x="1249" y="0"/>
                  </a:lnTo>
                  <a:lnTo>
                    <a:pt x="1338" y="137"/>
                  </a:lnTo>
                  <a:lnTo>
                    <a:pt x="1466" y="292"/>
                  </a:lnTo>
                  <a:lnTo>
                    <a:pt x="1502" y="411"/>
                  </a:lnTo>
                  <a:lnTo>
                    <a:pt x="1475" y="548"/>
                  </a:lnTo>
                  <a:lnTo>
                    <a:pt x="1347" y="768"/>
                  </a:lnTo>
                  <a:lnTo>
                    <a:pt x="1567" y="630"/>
                  </a:lnTo>
                  <a:lnTo>
                    <a:pt x="1687" y="462"/>
                  </a:lnTo>
                  <a:lnTo>
                    <a:pt x="1795" y="365"/>
                  </a:lnTo>
                  <a:lnTo>
                    <a:pt x="1940" y="239"/>
                  </a:lnTo>
                  <a:lnTo>
                    <a:pt x="2245" y="150"/>
                  </a:lnTo>
                  <a:lnTo>
                    <a:pt x="2498" y="138"/>
                  </a:lnTo>
                  <a:lnTo>
                    <a:pt x="2618" y="180"/>
                  </a:lnTo>
                  <a:lnTo>
                    <a:pt x="2815" y="138"/>
                  </a:lnTo>
                  <a:lnTo>
                    <a:pt x="3050" y="150"/>
                  </a:lnTo>
                  <a:lnTo>
                    <a:pt x="3176" y="168"/>
                  </a:lnTo>
                  <a:lnTo>
                    <a:pt x="3140" y="210"/>
                  </a:lnTo>
                  <a:lnTo>
                    <a:pt x="3116" y="192"/>
                  </a:lnTo>
                  <a:lnTo>
                    <a:pt x="2990" y="210"/>
                  </a:lnTo>
                  <a:lnTo>
                    <a:pt x="2906" y="263"/>
                  </a:lnTo>
                  <a:lnTo>
                    <a:pt x="2834" y="377"/>
                  </a:lnTo>
                  <a:lnTo>
                    <a:pt x="2768" y="534"/>
                  </a:lnTo>
                  <a:lnTo>
                    <a:pt x="2702" y="648"/>
                  </a:lnTo>
                  <a:lnTo>
                    <a:pt x="2738" y="726"/>
                  </a:lnTo>
                  <a:lnTo>
                    <a:pt x="2582" y="828"/>
                  </a:lnTo>
                  <a:lnTo>
                    <a:pt x="2444" y="913"/>
                  </a:lnTo>
                  <a:lnTo>
                    <a:pt x="2234" y="1009"/>
                  </a:lnTo>
                  <a:lnTo>
                    <a:pt x="2096" y="1063"/>
                  </a:lnTo>
                  <a:lnTo>
                    <a:pt x="1963" y="1075"/>
                  </a:lnTo>
                  <a:lnTo>
                    <a:pt x="2035" y="1117"/>
                  </a:lnTo>
                  <a:lnTo>
                    <a:pt x="2257" y="1111"/>
                  </a:lnTo>
                  <a:lnTo>
                    <a:pt x="2545" y="1135"/>
                  </a:lnTo>
                  <a:lnTo>
                    <a:pt x="2600" y="1207"/>
                  </a:lnTo>
                  <a:lnTo>
                    <a:pt x="2726" y="1303"/>
                  </a:lnTo>
                  <a:lnTo>
                    <a:pt x="2894" y="1441"/>
                  </a:lnTo>
                  <a:lnTo>
                    <a:pt x="2984" y="1471"/>
                  </a:lnTo>
                  <a:lnTo>
                    <a:pt x="3122" y="1555"/>
                  </a:lnTo>
                  <a:lnTo>
                    <a:pt x="3188" y="1543"/>
                  </a:lnTo>
                  <a:lnTo>
                    <a:pt x="3032" y="1585"/>
                  </a:lnTo>
                  <a:lnTo>
                    <a:pt x="3026" y="1585"/>
                  </a:lnTo>
                  <a:lnTo>
                    <a:pt x="3008" y="1591"/>
                  </a:lnTo>
                  <a:lnTo>
                    <a:pt x="2984" y="1591"/>
                  </a:lnTo>
                  <a:lnTo>
                    <a:pt x="2960" y="1597"/>
                  </a:lnTo>
                  <a:lnTo>
                    <a:pt x="2906" y="1603"/>
                  </a:lnTo>
                  <a:lnTo>
                    <a:pt x="2882" y="1609"/>
                  </a:lnTo>
                  <a:lnTo>
                    <a:pt x="2864" y="1609"/>
                  </a:lnTo>
                  <a:lnTo>
                    <a:pt x="2846" y="1609"/>
                  </a:lnTo>
                  <a:lnTo>
                    <a:pt x="2828" y="1609"/>
                  </a:lnTo>
                  <a:lnTo>
                    <a:pt x="2774" y="1615"/>
                  </a:lnTo>
                  <a:lnTo>
                    <a:pt x="2750" y="1615"/>
                  </a:lnTo>
                  <a:lnTo>
                    <a:pt x="2726" y="1621"/>
                  </a:lnTo>
                  <a:lnTo>
                    <a:pt x="2714" y="1621"/>
                  </a:lnTo>
                  <a:lnTo>
                    <a:pt x="2708" y="1621"/>
                  </a:lnTo>
                  <a:lnTo>
                    <a:pt x="2606" y="1657"/>
                  </a:lnTo>
                  <a:lnTo>
                    <a:pt x="2594" y="1657"/>
                  </a:lnTo>
                  <a:lnTo>
                    <a:pt x="2569" y="1657"/>
                  </a:lnTo>
                  <a:lnTo>
                    <a:pt x="2533" y="1663"/>
                  </a:lnTo>
                  <a:lnTo>
                    <a:pt x="2486" y="1669"/>
                  </a:lnTo>
                  <a:lnTo>
                    <a:pt x="2444" y="1675"/>
                  </a:lnTo>
                  <a:lnTo>
                    <a:pt x="2408" y="1681"/>
                  </a:lnTo>
                  <a:lnTo>
                    <a:pt x="2378" y="1687"/>
                  </a:lnTo>
                  <a:lnTo>
                    <a:pt x="2366" y="1699"/>
                  </a:lnTo>
                  <a:lnTo>
                    <a:pt x="2360" y="1705"/>
                  </a:lnTo>
                  <a:lnTo>
                    <a:pt x="2342" y="1705"/>
                  </a:lnTo>
                  <a:lnTo>
                    <a:pt x="2305" y="1687"/>
                  </a:lnTo>
                  <a:lnTo>
                    <a:pt x="2275" y="1669"/>
                  </a:lnTo>
                  <a:lnTo>
                    <a:pt x="2263" y="1663"/>
                  </a:lnTo>
                  <a:lnTo>
                    <a:pt x="2257" y="1657"/>
                  </a:lnTo>
                  <a:lnTo>
                    <a:pt x="2017" y="1585"/>
                  </a:lnTo>
                  <a:lnTo>
                    <a:pt x="1844" y="1489"/>
                  </a:lnTo>
                  <a:lnTo>
                    <a:pt x="1711" y="1453"/>
                  </a:lnTo>
                  <a:lnTo>
                    <a:pt x="1856" y="1693"/>
                  </a:lnTo>
                  <a:lnTo>
                    <a:pt x="1880" y="1844"/>
                  </a:lnTo>
                  <a:lnTo>
                    <a:pt x="1856" y="1994"/>
                  </a:lnTo>
                  <a:lnTo>
                    <a:pt x="1771" y="1922"/>
                  </a:lnTo>
                  <a:lnTo>
                    <a:pt x="1616" y="1795"/>
                  </a:lnTo>
                  <a:lnTo>
                    <a:pt x="1531" y="1753"/>
                  </a:lnTo>
                  <a:lnTo>
                    <a:pt x="1483" y="1633"/>
                  </a:lnTo>
                  <a:lnTo>
                    <a:pt x="1411" y="1477"/>
                  </a:lnTo>
                  <a:lnTo>
                    <a:pt x="1358" y="1381"/>
                  </a:lnTo>
                  <a:lnTo>
                    <a:pt x="1219" y="1291"/>
                  </a:lnTo>
                  <a:lnTo>
                    <a:pt x="1147" y="1279"/>
                  </a:lnTo>
                  <a:lnTo>
                    <a:pt x="127" y="2006"/>
                  </a:lnTo>
                  <a:lnTo>
                    <a:pt x="0" y="2024"/>
                  </a:lnTo>
                  <a:lnTo>
                    <a:pt x="865" y="1429"/>
                  </a:lnTo>
                  <a:lnTo>
                    <a:pt x="865" y="1429"/>
                  </a:lnTo>
                  <a:close/>
                </a:path>
              </a:pathLst>
            </a:custGeom>
            <a:gradFill rotWithShape="0">
              <a:gsLst>
                <a:gs pos="0">
                  <a:schemeClr val="bg2"/>
                </a:gs>
                <a:gs pos="100000">
                  <a:schemeClr val="bg1"/>
                </a:gs>
              </a:gsLst>
              <a:lin ang="2700000" scaled="1"/>
            </a:gradFill>
            <a:ln w="9525">
              <a:noFill/>
              <a:round/>
              <a:headEnd/>
              <a:tailEnd/>
            </a:ln>
          </p:spPr>
          <p:txBody>
            <a:bodyPr/>
            <a:lstStyle/>
            <a:p>
              <a:endParaRPr lang="en-US"/>
            </a:p>
          </p:txBody>
        </p:sp>
        <p:sp>
          <p:nvSpPr>
            <p:cNvPr id="51218" name="Freeform 18"/>
            <p:cNvSpPr>
              <a:spLocks/>
            </p:cNvSpPr>
            <p:nvPr/>
          </p:nvSpPr>
          <p:spPr bwMode="hidden">
            <a:xfrm>
              <a:off x="1344" y="293"/>
              <a:ext cx="2144" cy="1787"/>
            </a:xfrm>
            <a:custGeom>
              <a:avLst/>
              <a:gdLst/>
              <a:ahLst/>
              <a:cxnLst>
                <a:cxn ang="0">
                  <a:pos x="318" y="1078"/>
                </a:cxn>
                <a:cxn ang="0">
                  <a:pos x="217" y="928"/>
                </a:cxn>
                <a:cxn ang="0">
                  <a:pos x="102" y="808"/>
                </a:cxn>
                <a:cxn ang="0">
                  <a:pos x="36" y="742"/>
                </a:cxn>
                <a:cxn ang="0">
                  <a:pos x="0" y="700"/>
                </a:cxn>
                <a:cxn ang="0">
                  <a:pos x="270" y="958"/>
                </a:cxn>
                <a:cxn ang="0">
                  <a:pos x="294" y="1006"/>
                </a:cxn>
                <a:cxn ang="0">
                  <a:pos x="367" y="670"/>
                </a:cxn>
                <a:cxn ang="0">
                  <a:pos x="379" y="411"/>
                </a:cxn>
                <a:cxn ang="0">
                  <a:pos x="347" y="118"/>
                </a:cxn>
                <a:cxn ang="0">
                  <a:pos x="393" y="0"/>
                </a:cxn>
                <a:cxn ang="0">
                  <a:pos x="397" y="357"/>
                </a:cxn>
                <a:cxn ang="0">
                  <a:pos x="421" y="609"/>
                </a:cxn>
                <a:cxn ang="0">
                  <a:pos x="385" y="826"/>
                </a:cxn>
                <a:cxn ang="0">
                  <a:pos x="385" y="1036"/>
                </a:cxn>
                <a:cxn ang="0">
                  <a:pos x="877" y="784"/>
                </a:cxn>
                <a:cxn ang="0">
                  <a:pos x="1309" y="555"/>
                </a:cxn>
                <a:cxn ang="0">
                  <a:pos x="1802" y="249"/>
                </a:cxn>
                <a:cxn ang="0">
                  <a:pos x="2096" y="69"/>
                </a:cxn>
                <a:cxn ang="0">
                  <a:pos x="1814" y="279"/>
                </a:cxn>
                <a:cxn ang="0">
                  <a:pos x="1453" y="501"/>
                </a:cxn>
                <a:cxn ang="0">
                  <a:pos x="1123" y="700"/>
                </a:cxn>
                <a:cxn ang="0">
                  <a:pos x="739" y="898"/>
                </a:cxn>
                <a:cxn ang="0">
                  <a:pos x="463" y="1084"/>
                </a:cxn>
                <a:cxn ang="0">
                  <a:pos x="817" y="1193"/>
                </a:cxn>
                <a:cxn ang="0">
                  <a:pos x="1285" y="1187"/>
                </a:cxn>
                <a:cxn ang="0">
                  <a:pos x="1916" y="1396"/>
                </a:cxn>
                <a:cxn ang="0">
                  <a:pos x="2144" y="1420"/>
                </a:cxn>
                <a:cxn ang="0">
                  <a:pos x="1814" y="1408"/>
                </a:cxn>
                <a:cxn ang="0">
                  <a:pos x="1435" y="1288"/>
                </a:cxn>
                <a:cxn ang="0">
                  <a:pos x="1219" y="1229"/>
                </a:cxn>
                <a:cxn ang="0">
                  <a:pos x="799" y="1223"/>
                </a:cxn>
                <a:cxn ang="0">
                  <a:pos x="505" y="1145"/>
                </a:cxn>
                <a:cxn ang="0">
                  <a:pos x="733" y="1378"/>
                </a:cxn>
                <a:cxn ang="0">
                  <a:pos x="877" y="1619"/>
                </a:cxn>
                <a:cxn ang="0">
                  <a:pos x="1009" y="1787"/>
                </a:cxn>
                <a:cxn ang="0">
                  <a:pos x="817" y="1607"/>
                </a:cxn>
                <a:cxn ang="0">
                  <a:pos x="673" y="1372"/>
                </a:cxn>
                <a:cxn ang="0">
                  <a:pos x="415" y="1109"/>
                </a:cxn>
                <a:cxn ang="0">
                  <a:pos x="318" y="1078"/>
                </a:cxn>
                <a:cxn ang="0">
                  <a:pos x="318" y="1078"/>
                </a:cxn>
              </a:cxnLst>
              <a:rect l="0" t="0" r="r" b="b"/>
              <a:pathLst>
                <a:path w="2144" h="1787">
                  <a:moveTo>
                    <a:pt x="318" y="1078"/>
                  </a:moveTo>
                  <a:lnTo>
                    <a:pt x="217" y="928"/>
                  </a:lnTo>
                  <a:lnTo>
                    <a:pt x="102" y="808"/>
                  </a:lnTo>
                  <a:lnTo>
                    <a:pt x="36" y="742"/>
                  </a:lnTo>
                  <a:lnTo>
                    <a:pt x="0" y="700"/>
                  </a:lnTo>
                  <a:lnTo>
                    <a:pt x="270" y="958"/>
                  </a:lnTo>
                  <a:lnTo>
                    <a:pt x="294" y="1006"/>
                  </a:lnTo>
                  <a:lnTo>
                    <a:pt x="367" y="670"/>
                  </a:lnTo>
                  <a:lnTo>
                    <a:pt x="379" y="411"/>
                  </a:lnTo>
                  <a:lnTo>
                    <a:pt x="347" y="118"/>
                  </a:lnTo>
                  <a:lnTo>
                    <a:pt x="393" y="0"/>
                  </a:lnTo>
                  <a:lnTo>
                    <a:pt x="397" y="357"/>
                  </a:lnTo>
                  <a:lnTo>
                    <a:pt x="421" y="609"/>
                  </a:lnTo>
                  <a:lnTo>
                    <a:pt x="385" y="826"/>
                  </a:lnTo>
                  <a:lnTo>
                    <a:pt x="385" y="1036"/>
                  </a:lnTo>
                  <a:lnTo>
                    <a:pt x="877" y="784"/>
                  </a:lnTo>
                  <a:lnTo>
                    <a:pt x="1309" y="555"/>
                  </a:lnTo>
                  <a:lnTo>
                    <a:pt x="1802" y="249"/>
                  </a:lnTo>
                  <a:lnTo>
                    <a:pt x="2096" y="69"/>
                  </a:lnTo>
                  <a:lnTo>
                    <a:pt x="1814" y="279"/>
                  </a:lnTo>
                  <a:lnTo>
                    <a:pt x="1453" y="501"/>
                  </a:lnTo>
                  <a:lnTo>
                    <a:pt x="1123" y="700"/>
                  </a:lnTo>
                  <a:lnTo>
                    <a:pt x="739" y="898"/>
                  </a:lnTo>
                  <a:lnTo>
                    <a:pt x="463" y="1084"/>
                  </a:lnTo>
                  <a:lnTo>
                    <a:pt x="817" y="1193"/>
                  </a:lnTo>
                  <a:lnTo>
                    <a:pt x="1285" y="1187"/>
                  </a:lnTo>
                  <a:lnTo>
                    <a:pt x="1916" y="1396"/>
                  </a:lnTo>
                  <a:lnTo>
                    <a:pt x="2144" y="1420"/>
                  </a:lnTo>
                  <a:lnTo>
                    <a:pt x="1814" y="1408"/>
                  </a:lnTo>
                  <a:lnTo>
                    <a:pt x="1435" y="1288"/>
                  </a:lnTo>
                  <a:lnTo>
                    <a:pt x="1219" y="1229"/>
                  </a:lnTo>
                  <a:lnTo>
                    <a:pt x="799" y="1223"/>
                  </a:lnTo>
                  <a:lnTo>
                    <a:pt x="505" y="1145"/>
                  </a:lnTo>
                  <a:lnTo>
                    <a:pt x="733" y="1378"/>
                  </a:lnTo>
                  <a:lnTo>
                    <a:pt x="877" y="1619"/>
                  </a:lnTo>
                  <a:lnTo>
                    <a:pt x="1009" y="1787"/>
                  </a:lnTo>
                  <a:lnTo>
                    <a:pt x="817" y="1607"/>
                  </a:lnTo>
                  <a:lnTo>
                    <a:pt x="673" y="1372"/>
                  </a:lnTo>
                  <a:lnTo>
                    <a:pt x="415" y="1109"/>
                  </a:lnTo>
                  <a:lnTo>
                    <a:pt x="318" y="1078"/>
                  </a:lnTo>
                  <a:lnTo>
                    <a:pt x="318" y="1078"/>
                  </a:lnTo>
                  <a:close/>
                </a:path>
              </a:pathLst>
            </a:custGeom>
            <a:gradFill rotWithShape="0">
              <a:gsLst>
                <a:gs pos="0">
                  <a:schemeClr val="accent2"/>
                </a:gs>
                <a:gs pos="100000">
                  <a:schemeClr val="bg1"/>
                </a:gs>
              </a:gsLst>
              <a:lin ang="5400000" scaled="1"/>
            </a:gradFill>
            <a:ln w="9525">
              <a:noFill/>
              <a:round/>
              <a:headEnd/>
              <a:tailEnd/>
            </a:ln>
          </p:spPr>
          <p:txBody>
            <a:bodyPr/>
            <a:lstStyle/>
            <a:p>
              <a:endParaRPr lang="en-US"/>
            </a:p>
          </p:txBody>
        </p:sp>
        <p:sp>
          <p:nvSpPr>
            <p:cNvPr id="51219" name="Freeform 19"/>
            <p:cNvSpPr>
              <a:spLocks/>
            </p:cNvSpPr>
            <p:nvPr/>
          </p:nvSpPr>
          <p:spPr bwMode="hidden">
            <a:xfrm>
              <a:off x="2932" y="1728"/>
              <a:ext cx="2828" cy="2366"/>
            </a:xfrm>
            <a:custGeom>
              <a:avLst/>
              <a:gdLst/>
              <a:ahLst/>
              <a:cxnLst>
                <a:cxn ang="0">
                  <a:pos x="1814" y="606"/>
                </a:cxn>
                <a:cxn ang="0">
                  <a:pos x="1615" y="252"/>
                </a:cxn>
                <a:cxn ang="0">
                  <a:pos x="1345" y="132"/>
                </a:cxn>
                <a:cxn ang="0">
                  <a:pos x="1381" y="492"/>
                </a:cxn>
                <a:cxn ang="0">
                  <a:pos x="955" y="221"/>
                </a:cxn>
                <a:cxn ang="0">
                  <a:pos x="877" y="161"/>
                </a:cxn>
                <a:cxn ang="0">
                  <a:pos x="841" y="167"/>
                </a:cxn>
                <a:cxn ang="0">
                  <a:pos x="720" y="161"/>
                </a:cxn>
                <a:cxn ang="0">
                  <a:pos x="613" y="144"/>
                </a:cxn>
                <a:cxn ang="0">
                  <a:pos x="492" y="161"/>
                </a:cxn>
                <a:cxn ang="0">
                  <a:pos x="432" y="150"/>
                </a:cxn>
                <a:cxn ang="0">
                  <a:pos x="342" y="138"/>
                </a:cxn>
                <a:cxn ang="0">
                  <a:pos x="246" y="126"/>
                </a:cxn>
                <a:cxn ang="0">
                  <a:pos x="174" y="114"/>
                </a:cxn>
                <a:cxn ang="0">
                  <a:pos x="216" y="240"/>
                </a:cxn>
                <a:cxn ang="0">
                  <a:pos x="607" y="588"/>
                </a:cxn>
                <a:cxn ang="0">
                  <a:pos x="1177" y="817"/>
                </a:cxn>
                <a:cxn ang="0">
                  <a:pos x="972" y="871"/>
                </a:cxn>
                <a:cxn ang="0">
                  <a:pos x="492" y="1111"/>
                </a:cxn>
                <a:cxn ang="0">
                  <a:pos x="276" y="1441"/>
                </a:cxn>
                <a:cxn ang="0">
                  <a:pos x="42" y="1441"/>
                </a:cxn>
                <a:cxn ang="0">
                  <a:pos x="367" y="1585"/>
                </a:cxn>
                <a:cxn ang="0">
                  <a:pos x="949" y="1712"/>
                </a:cxn>
                <a:cxn ang="0">
                  <a:pos x="1519" y="1537"/>
                </a:cxn>
                <a:cxn ang="0">
                  <a:pos x="1735" y="1513"/>
                </a:cxn>
                <a:cxn ang="0">
                  <a:pos x="1723" y="1802"/>
                </a:cxn>
                <a:cxn ang="0">
                  <a:pos x="2042" y="2229"/>
                </a:cxn>
                <a:cxn ang="0">
                  <a:pos x="2191" y="2133"/>
                </a:cxn>
                <a:cxn ang="0">
                  <a:pos x="2270" y="1970"/>
                </a:cxn>
                <a:cxn ang="0">
                  <a:pos x="2233" y="1573"/>
                </a:cxn>
                <a:cxn ang="0">
                  <a:pos x="2294" y="1483"/>
                </a:cxn>
                <a:cxn ang="0">
                  <a:pos x="2588" y="1688"/>
                </a:cxn>
                <a:cxn ang="0">
                  <a:pos x="2695" y="1682"/>
                </a:cxn>
                <a:cxn ang="0">
                  <a:pos x="2588" y="1543"/>
                </a:cxn>
                <a:cxn ang="0">
                  <a:pos x="2510" y="1357"/>
                </a:cxn>
                <a:cxn ang="0">
                  <a:pos x="2354" y="1184"/>
                </a:cxn>
                <a:cxn ang="0">
                  <a:pos x="2102" y="931"/>
                </a:cxn>
                <a:cxn ang="0">
                  <a:pos x="2137" y="907"/>
                </a:cxn>
                <a:cxn ang="0">
                  <a:pos x="2215" y="871"/>
                </a:cxn>
                <a:cxn ang="0">
                  <a:pos x="2324" y="817"/>
                </a:cxn>
                <a:cxn ang="0">
                  <a:pos x="2372" y="787"/>
                </a:cxn>
                <a:cxn ang="0">
                  <a:pos x="2078" y="865"/>
                </a:cxn>
              </a:cxnLst>
              <a:rect l="0" t="0" r="r" b="b"/>
              <a:pathLst>
                <a:path w="2828" h="2366">
                  <a:moveTo>
                    <a:pt x="2006" y="835"/>
                  </a:moveTo>
                  <a:lnTo>
                    <a:pt x="1873" y="715"/>
                  </a:lnTo>
                  <a:lnTo>
                    <a:pt x="1814" y="606"/>
                  </a:lnTo>
                  <a:lnTo>
                    <a:pt x="1747" y="438"/>
                  </a:lnTo>
                  <a:lnTo>
                    <a:pt x="1699" y="312"/>
                  </a:lnTo>
                  <a:lnTo>
                    <a:pt x="1615" y="252"/>
                  </a:lnTo>
                  <a:lnTo>
                    <a:pt x="1453" y="84"/>
                  </a:lnTo>
                  <a:lnTo>
                    <a:pt x="1375" y="0"/>
                  </a:lnTo>
                  <a:lnTo>
                    <a:pt x="1345" y="132"/>
                  </a:lnTo>
                  <a:lnTo>
                    <a:pt x="1369" y="294"/>
                  </a:lnTo>
                  <a:lnTo>
                    <a:pt x="1513" y="558"/>
                  </a:lnTo>
                  <a:lnTo>
                    <a:pt x="1381" y="492"/>
                  </a:lnTo>
                  <a:lnTo>
                    <a:pt x="1201" y="360"/>
                  </a:lnTo>
                  <a:lnTo>
                    <a:pt x="961" y="227"/>
                  </a:lnTo>
                  <a:lnTo>
                    <a:pt x="955" y="221"/>
                  </a:lnTo>
                  <a:lnTo>
                    <a:pt x="949" y="215"/>
                  </a:lnTo>
                  <a:lnTo>
                    <a:pt x="913" y="185"/>
                  </a:lnTo>
                  <a:lnTo>
                    <a:pt x="877" y="161"/>
                  </a:lnTo>
                  <a:lnTo>
                    <a:pt x="859" y="156"/>
                  </a:lnTo>
                  <a:lnTo>
                    <a:pt x="853" y="161"/>
                  </a:lnTo>
                  <a:lnTo>
                    <a:pt x="841" y="167"/>
                  </a:lnTo>
                  <a:lnTo>
                    <a:pt x="810" y="173"/>
                  </a:lnTo>
                  <a:lnTo>
                    <a:pt x="768" y="167"/>
                  </a:lnTo>
                  <a:lnTo>
                    <a:pt x="720" y="161"/>
                  </a:lnTo>
                  <a:lnTo>
                    <a:pt x="678" y="156"/>
                  </a:lnTo>
                  <a:lnTo>
                    <a:pt x="637" y="150"/>
                  </a:lnTo>
                  <a:lnTo>
                    <a:pt x="613" y="144"/>
                  </a:lnTo>
                  <a:lnTo>
                    <a:pt x="601" y="144"/>
                  </a:lnTo>
                  <a:lnTo>
                    <a:pt x="498" y="161"/>
                  </a:lnTo>
                  <a:lnTo>
                    <a:pt x="492" y="161"/>
                  </a:lnTo>
                  <a:lnTo>
                    <a:pt x="480" y="156"/>
                  </a:lnTo>
                  <a:lnTo>
                    <a:pt x="456" y="156"/>
                  </a:lnTo>
                  <a:lnTo>
                    <a:pt x="432" y="150"/>
                  </a:lnTo>
                  <a:lnTo>
                    <a:pt x="379" y="144"/>
                  </a:lnTo>
                  <a:lnTo>
                    <a:pt x="361" y="138"/>
                  </a:lnTo>
                  <a:lnTo>
                    <a:pt x="342" y="138"/>
                  </a:lnTo>
                  <a:lnTo>
                    <a:pt x="324" y="138"/>
                  </a:lnTo>
                  <a:lnTo>
                    <a:pt x="300" y="132"/>
                  </a:lnTo>
                  <a:lnTo>
                    <a:pt x="246" y="126"/>
                  </a:lnTo>
                  <a:lnTo>
                    <a:pt x="216" y="120"/>
                  </a:lnTo>
                  <a:lnTo>
                    <a:pt x="192" y="120"/>
                  </a:lnTo>
                  <a:lnTo>
                    <a:pt x="174" y="114"/>
                  </a:lnTo>
                  <a:lnTo>
                    <a:pt x="168" y="114"/>
                  </a:lnTo>
                  <a:lnTo>
                    <a:pt x="6" y="120"/>
                  </a:lnTo>
                  <a:lnTo>
                    <a:pt x="216" y="240"/>
                  </a:lnTo>
                  <a:lnTo>
                    <a:pt x="306" y="294"/>
                  </a:lnTo>
                  <a:lnTo>
                    <a:pt x="480" y="462"/>
                  </a:lnTo>
                  <a:lnTo>
                    <a:pt x="607" y="588"/>
                  </a:lnTo>
                  <a:lnTo>
                    <a:pt x="655" y="672"/>
                  </a:lnTo>
                  <a:lnTo>
                    <a:pt x="949" y="769"/>
                  </a:lnTo>
                  <a:lnTo>
                    <a:pt x="1177" y="817"/>
                  </a:lnTo>
                  <a:lnTo>
                    <a:pt x="1249" y="871"/>
                  </a:lnTo>
                  <a:lnTo>
                    <a:pt x="1117" y="853"/>
                  </a:lnTo>
                  <a:lnTo>
                    <a:pt x="972" y="871"/>
                  </a:lnTo>
                  <a:lnTo>
                    <a:pt x="756" y="919"/>
                  </a:lnTo>
                  <a:lnTo>
                    <a:pt x="619" y="961"/>
                  </a:lnTo>
                  <a:lnTo>
                    <a:pt x="492" y="1111"/>
                  </a:lnTo>
                  <a:lnTo>
                    <a:pt x="420" y="1214"/>
                  </a:lnTo>
                  <a:lnTo>
                    <a:pt x="348" y="1345"/>
                  </a:lnTo>
                  <a:lnTo>
                    <a:pt x="276" y="1441"/>
                  </a:lnTo>
                  <a:lnTo>
                    <a:pt x="192" y="1471"/>
                  </a:lnTo>
                  <a:lnTo>
                    <a:pt x="66" y="1465"/>
                  </a:lnTo>
                  <a:lnTo>
                    <a:pt x="42" y="1441"/>
                  </a:lnTo>
                  <a:lnTo>
                    <a:pt x="0" y="1471"/>
                  </a:lnTo>
                  <a:lnTo>
                    <a:pt x="126" y="1519"/>
                  </a:lnTo>
                  <a:lnTo>
                    <a:pt x="367" y="1585"/>
                  </a:lnTo>
                  <a:lnTo>
                    <a:pt x="570" y="1591"/>
                  </a:lnTo>
                  <a:lnTo>
                    <a:pt x="690" y="1664"/>
                  </a:lnTo>
                  <a:lnTo>
                    <a:pt x="949" y="1712"/>
                  </a:lnTo>
                  <a:lnTo>
                    <a:pt x="1260" y="1694"/>
                  </a:lnTo>
                  <a:lnTo>
                    <a:pt x="1411" y="1603"/>
                  </a:lnTo>
                  <a:lnTo>
                    <a:pt x="1519" y="1537"/>
                  </a:lnTo>
                  <a:lnTo>
                    <a:pt x="1645" y="1399"/>
                  </a:lnTo>
                  <a:lnTo>
                    <a:pt x="1699" y="1387"/>
                  </a:lnTo>
                  <a:lnTo>
                    <a:pt x="1735" y="1513"/>
                  </a:lnTo>
                  <a:lnTo>
                    <a:pt x="1729" y="1567"/>
                  </a:lnTo>
                  <a:lnTo>
                    <a:pt x="1723" y="1670"/>
                  </a:lnTo>
                  <a:lnTo>
                    <a:pt x="1723" y="1802"/>
                  </a:lnTo>
                  <a:lnTo>
                    <a:pt x="1831" y="1964"/>
                  </a:lnTo>
                  <a:lnTo>
                    <a:pt x="1957" y="2090"/>
                  </a:lnTo>
                  <a:lnTo>
                    <a:pt x="2042" y="2229"/>
                  </a:lnTo>
                  <a:lnTo>
                    <a:pt x="2155" y="2366"/>
                  </a:lnTo>
                  <a:lnTo>
                    <a:pt x="2161" y="2295"/>
                  </a:lnTo>
                  <a:lnTo>
                    <a:pt x="2191" y="2133"/>
                  </a:lnTo>
                  <a:lnTo>
                    <a:pt x="2215" y="2048"/>
                  </a:lnTo>
                  <a:lnTo>
                    <a:pt x="2258" y="2042"/>
                  </a:lnTo>
                  <a:lnTo>
                    <a:pt x="2270" y="1970"/>
                  </a:lnTo>
                  <a:lnTo>
                    <a:pt x="2342" y="1868"/>
                  </a:lnTo>
                  <a:lnTo>
                    <a:pt x="2324" y="1748"/>
                  </a:lnTo>
                  <a:lnTo>
                    <a:pt x="2233" y="1573"/>
                  </a:lnTo>
                  <a:lnTo>
                    <a:pt x="2209" y="1453"/>
                  </a:lnTo>
                  <a:lnTo>
                    <a:pt x="2209" y="1345"/>
                  </a:lnTo>
                  <a:lnTo>
                    <a:pt x="2294" y="1483"/>
                  </a:lnTo>
                  <a:lnTo>
                    <a:pt x="2461" y="1651"/>
                  </a:lnTo>
                  <a:lnTo>
                    <a:pt x="2504" y="1651"/>
                  </a:lnTo>
                  <a:lnTo>
                    <a:pt x="2588" y="1688"/>
                  </a:lnTo>
                  <a:lnTo>
                    <a:pt x="2678" y="1718"/>
                  </a:lnTo>
                  <a:lnTo>
                    <a:pt x="2720" y="1712"/>
                  </a:lnTo>
                  <a:lnTo>
                    <a:pt x="2695" y="1682"/>
                  </a:lnTo>
                  <a:lnTo>
                    <a:pt x="2678" y="1627"/>
                  </a:lnTo>
                  <a:lnTo>
                    <a:pt x="2630" y="1597"/>
                  </a:lnTo>
                  <a:lnTo>
                    <a:pt x="2588" y="1543"/>
                  </a:lnTo>
                  <a:lnTo>
                    <a:pt x="2618" y="1483"/>
                  </a:lnTo>
                  <a:lnTo>
                    <a:pt x="2576" y="1399"/>
                  </a:lnTo>
                  <a:lnTo>
                    <a:pt x="2510" y="1357"/>
                  </a:lnTo>
                  <a:lnTo>
                    <a:pt x="2576" y="1351"/>
                  </a:lnTo>
                  <a:lnTo>
                    <a:pt x="2552" y="1315"/>
                  </a:lnTo>
                  <a:lnTo>
                    <a:pt x="2354" y="1184"/>
                  </a:lnTo>
                  <a:lnTo>
                    <a:pt x="2252" y="1123"/>
                  </a:lnTo>
                  <a:lnTo>
                    <a:pt x="2173" y="1009"/>
                  </a:lnTo>
                  <a:lnTo>
                    <a:pt x="2102" y="931"/>
                  </a:lnTo>
                  <a:lnTo>
                    <a:pt x="2108" y="931"/>
                  </a:lnTo>
                  <a:lnTo>
                    <a:pt x="2114" y="925"/>
                  </a:lnTo>
                  <a:lnTo>
                    <a:pt x="2137" y="907"/>
                  </a:lnTo>
                  <a:lnTo>
                    <a:pt x="2167" y="883"/>
                  </a:lnTo>
                  <a:lnTo>
                    <a:pt x="2197" y="877"/>
                  </a:lnTo>
                  <a:lnTo>
                    <a:pt x="2215" y="871"/>
                  </a:lnTo>
                  <a:lnTo>
                    <a:pt x="2240" y="859"/>
                  </a:lnTo>
                  <a:lnTo>
                    <a:pt x="2300" y="829"/>
                  </a:lnTo>
                  <a:lnTo>
                    <a:pt x="2324" y="817"/>
                  </a:lnTo>
                  <a:lnTo>
                    <a:pt x="2348" y="799"/>
                  </a:lnTo>
                  <a:lnTo>
                    <a:pt x="2366" y="793"/>
                  </a:lnTo>
                  <a:lnTo>
                    <a:pt x="2372" y="787"/>
                  </a:lnTo>
                  <a:lnTo>
                    <a:pt x="2828" y="588"/>
                  </a:lnTo>
                  <a:lnTo>
                    <a:pt x="2828" y="528"/>
                  </a:lnTo>
                  <a:lnTo>
                    <a:pt x="2078" y="865"/>
                  </a:lnTo>
                  <a:lnTo>
                    <a:pt x="2006" y="835"/>
                  </a:lnTo>
                  <a:lnTo>
                    <a:pt x="2006" y="835"/>
                  </a:lnTo>
                  <a:close/>
                </a:path>
              </a:pathLst>
            </a:custGeom>
            <a:gradFill rotWithShape="0">
              <a:gsLst>
                <a:gs pos="0">
                  <a:schemeClr val="bg2"/>
                </a:gs>
                <a:gs pos="50000">
                  <a:schemeClr val="bg1"/>
                </a:gs>
                <a:gs pos="100000">
                  <a:schemeClr val="bg2"/>
                </a:gs>
              </a:gsLst>
              <a:lin ang="2700000" scaled="1"/>
            </a:gradFill>
            <a:ln w="9525">
              <a:noFill/>
              <a:round/>
              <a:headEnd/>
              <a:tailEnd/>
            </a:ln>
          </p:spPr>
          <p:txBody>
            <a:bodyPr/>
            <a:lstStyle/>
            <a:p>
              <a:endParaRPr lang="en-US"/>
            </a:p>
          </p:txBody>
        </p:sp>
        <p:sp>
          <p:nvSpPr>
            <p:cNvPr id="51220" name="Freeform 20"/>
            <p:cNvSpPr>
              <a:spLocks/>
            </p:cNvSpPr>
            <p:nvPr/>
          </p:nvSpPr>
          <p:spPr bwMode="hidden">
            <a:xfrm>
              <a:off x="3160" y="1860"/>
              <a:ext cx="2162" cy="1934"/>
            </a:xfrm>
            <a:custGeom>
              <a:avLst/>
              <a:gdLst/>
              <a:ahLst/>
              <a:cxnLst>
                <a:cxn ang="0">
                  <a:pos x="1842" y="851"/>
                </a:cxn>
                <a:cxn ang="0">
                  <a:pos x="1937" y="1019"/>
                </a:cxn>
                <a:cxn ang="0">
                  <a:pos x="2051" y="1168"/>
                </a:cxn>
                <a:cxn ang="0">
                  <a:pos x="2117" y="1246"/>
                </a:cxn>
                <a:cxn ang="0">
                  <a:pos x="2153" y="1294"/>
                </a:cxn>
                <a:cxn ang="0">
                  <a:pos x="1889" y="977"/>
                </a:cxn>
                <a:cxn ang="0">
                  <a:pos x="1860" y="929"/>
                </a:cxn>
                <a:cxn ang="0">
                  <a:pos x="1782" y="1240"/>
                </a:cxn>
                <a:cxn ang="0">
                  <a:pos x="1770" y="1486"/>
                </a:cxn>
                <a:cxn ang="0">
                  <a:pos x="1818" y="1906"/>
                </a:cxn>
                <a:cxn ang="0">
                  <a:pos x="1788" y="1930"/>
                </a:cxn>
                <a:cxn ang="0">
                  <a:pos x="1746" y="1534"/>
                </a:cxn>
                <a:cxn ang="0">
                  <a:pos x="1728" y="1288"/>
                </a:cxn>
                <a:cxn ang="0">
                  <a:pos x="1764" y="1085"/>
                </a:cxn>
                <a:cxn ang="0">
                  <a:pos x="1770" y="875"/>
                </a:cxn>
                <a:cxn ang="0">
                  <a:pos x="1268" y="1007"/>
                </a:cxn>
                <a:cxn ang="0">
                  <a:pos x="825" y="1132"/>
                </a:cxn>
                <a:cxn ang="0">
                  <a:pos x="323" y="1312"/>
                </a:cxn>
                <a:cxn ang="0">
                  <a:pos x="18" y="1420"/>
                </a:cxn>
                <a:cxn ang="0">
                  <a:pos x="311" y="1282"/>
                </a:cxn>
                <a:cxn ang="0">
                  <a:pos x="682" y="1144"/>
                </a:cxn>
                <a:cxn ang="0">
                  <a:pos x="1022" y="1037"/>
                </a:cxn>
                <a:cxn ang="0">
                  <a:pos x="1411" y="929"/>
                </a:cxn>
                <a:cxn ang="0">
                  <a:pos x="1692" y="815"/>
                </a:cxn>
                <a:cxn ang="0">
                  <a:pos x="1333" y="623"/>
                </a:cxn>
                <a:cxn ang="0">
                  <a:pos x="861" y="515"/>
                </a:cxn>
                <a:cxn ang="0">
                  <a:pos x="227" y="161"/>
                </a:cxn>
                <a:cxn ang="0">
                  <a:pos x="0" y="83"/>
                </a:cxn>
                <a:cxn ang="0">
                  <a:pos x="329" y="179"/>
                </a:cxn>
                <a:cxn ang="0">
                  <a:pos x="712" y="383"/>
                </a:cxn>
                <a:cxn ang="0">
                  <a:pos x="933" y="491"/>
                </a:cxn>
                <a:cxn ang="0">
                  <a:pos x="1351" y="593"/>
                </a:cxn>
                <a:cxn ang="0">
                  <a:pos x="1650" y="743"/>
                </a:cxn>
                <a:cxn ang="0">
                  <a:pos x="1423" y="461"/>
                </a:cxn>
                <a:cxn ang="0">
                  <a:pos x="1286" y="191"/>
                </a:cxn>
                <a:cxn ang="0">
                  <a:pos x="1154" y="0"/>
                </a:cxn>
                <a:cxn ang="0">
                  <a:pos x="1339" y="215"/>
                </a:cxn>
                <a:cxn ang="0">
                  <a:pos x="1489" y="485"/>
                </a:cxn>
                <a:cxn ang="0">
                  <a:pos x="1746" y="803"/>
                </a:cxn>
                <a:cxn ang="0">
                  <a:pos x="1842" y="851"/>
                </a:cxn>
                <a:cxn ang="0">
                  <a:pos x="1842" y="851"/>
                </a:cxn>
              </a:cxnLst>
              <a:rect l="0" t="0" r="r" b="b"/>
              <a:pathLst>
                <a:path w="2153" h="1930">
                  <a:moveTo>
                    <a:pt x="1842" y="851"/>
                  </a:moveTo>
                  <a:lnTo>
                    <a:pt x="1937" y="1019"/>
                  </a:lnTo>
                  <a:lnTo>
                    <a:pt x="2051" y="1168"/>
                  </a:lnTo>
                  <a:lnTo>
                    <a:pt x="2117" y="1246"/>
                  </a:lnTo>
                  <a:lnTo>
                    <a:pt x="2153" y="1294"/>
                  </a:lnTo>
                  <a:lnTo>
                    <a:pt x="1889" y="977"/>
                  </a:lnTo>
                  <a:lnTo>
                    <a:pt x="1860" y="929"/>
                  </a:lnTo>
                  <a:lnTo>
                    <a:pt x="1782" y="1240"/>
                  </a:lnTo>
                  <a:lnTo>
                    <a:pt x="1770" y="1486"/>
                  </a:lnTo>
                  <a:lnTo>
                    <a:pt x="1818" y="1906"/>
                  </a:lnTo>
                  <a:lnTo>
                    <a:pt x="1788" y="1930"/>
                  </a:lnTo>
                  <a:lnTo>
                    <a:pt x="1746" y="1534"/>
                  </a:lnTo>
                  <a:lnTo>
                    <a:pt x="1728" y="1288"/>
                  </a:lnTo>
                  <a:lnTo>
                    <a:pt x="1764" y="1085"/>
                  </a:lnTo>
                  <a:lnTo>
                    <a:pt x="1770" y="875"/>
                  </a:lnTo>
                  <a:lnTo>
                    <a:pt x="1268" y="1007"/>
                  </a:lnTo>
                  <a:lnTo>
                    <a:pt x="825" y="1132"/>
                  </a:lnTo>
                  <a:lnTo>
                    <a:pt x="323" y="1312"/>
                  </a:lnTo>
                  <a:lnTo>
                    <a:pt x="18" y="1420"/>
                  </a:lnTo>
                  <a:lnTo>
                    <a:pt x="311" y="1282"/>
                  </a:lnTo>
                  <a:lnTo>
                    <a:pt x="682" y="1144"/>
                  </a:lnTo>
                  <a:lnTo>
                    <a:pt x="1022" y="1037"/>
                  </a:lnTo>
                  <a:lnTo>
                    <a:pt x="1411" y="929"/>
                  </a:lnTo>
                  <a:lnTo>
                    <a:pt x="1692" y="815"/>
                  </a:lnTo>
                  <a:lnTo>
                    <a:pt x="1333" y="623"/>
                  </a:lnTo>
                  <a:lnTo>
                    <a:pt x="861" y="515"/>
                  </a:lnTo>
                  <a:lnTo>
                    <a:pt x="227" y="161"/>
                  </a:lnTo>
                  <a:lnTo>
                    <a:pt x="0" y="83"/>
                  </a:lnTo>
                  <a:lnTo>
                    <a:pt x="329" y="179"/>
                  </a:lnTo>
                  <a:lnTo>
                    <a:pt x="712" y="383"/>
                  </a:lnTo>
                  <a:lnTo>
                    <a:pt x="933" y="491"/>
                  </a:lnTo>
                  <a:lnTo>
                    <a:pt x="1351" y="593"/>
                  </a:lnTo>
                  <a:lnTo>
                    <a:pt x="1650" y="743"/>
                  </a:lnTo>
                  <a:lnTo>
                    <a:pt x="1423" y="461"/>
                  </a:lnTo>
                  <a:lnTo>
                    <a:pt x="1286" y="191"/>
                  </a:lnTo>
                  <a:lnTo>
                    <a:pt x="1154" y="0"/>
                  </a:lnTo>
                  <a:lnTo>
                    <a:pt x="1339" y="215"/>
                  </a:lnTo>
                  <a:lnTo>
                    <a:pt x="1489" y="485"/>
                  </a:lnTo>
                  <a:lnTo>
                    <a:pt x="1746" y="803"/>
                  </a:lnTo>
                  <a:lnTo>
                    <a:pt x="1842" y="851"/>
                  </a:lnTo>
                  <a:lnTo>
                    <a:pt x="1842" y="851"/>
                  </a:lnTo>
                  <a:close/>
                </a:path>
              </a:pathLst>
            </a:custGeom>
            <a:gradFill rotWithShape="0">
              <a:gsLst>
                <a:gs pos="0">
                  <a:schemeClr val="accent2"/>
                </a:gs>
                <a:gs pos="100000">
                  <a:schemeClr val="bg1"/>
                </a:gs>
              </a:gsLst>
              <a:lin ang="5400000" scaled="1"/>
            </a:gradFill>
            <a:ln w="9525">
              <a:noFill/>
              <a:round/>
              <a:headEnd/>
              <a:tailEnd/>
            </a:ln>
          </p:spPr>
          <p:txBody>
            <a:bodyPr/>
            <a:lstStyle/>
            <a:p>
              <a:endParaRPr lang="en-US"/>
            </a:p>
          </p:txBody>
        </p:sp>
      </p:grpSp>
      <p:sp>
        <p:nvSpPr>
          <p:cNvPr id="51221" name="Rectangle 21"/>
          <p:cNvSpPr>
            <a:spLocks noGrp="1" noChangeArrowheads="1"/>
          </p:cNvSpPr>
          <p:nvPr>
            <p:ph type="ctrTitle" sz="quarter"/>
          </p:nvPr>
        </p:nvSpPr>
        <p:spPr>
          <a:xfrm>
            <a:off x="685800" y="1828800"/>
            <a:ext cx="7772400" cy="1736725"/>
          </a:xfrm>
        </p:spPr>
        <p:txBody>
          <a:bodyPr/>
          <a:lstStyle>
            <a:lvl1pPr>
              <a:defRPr sz="5400"/>
            </a:lvl1pPr>
          </a:lstStyle>
          <a:p>
            <a:r>
              <a:rPr lang="en-US" smtClean="0"/>
              <a:t>Click to edit Master title style</a:t>
            </a:r>
            <a:endParaRPr lang="es-MX"/>
          </a:p>
        </p:txBody>
      </p:sp>
      <p:sp>
        <p:nvSpPr>
          <p:cNvPr id="51222" name="Rectangle 22"/>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r>
              <a:rPr lang="en-US" smtClean="0"/>
              <a:t>Click to edit Master subtitle style</a:t>
            </a:r>
            <a:endParaRPr lang="es-MX"/>
          </a:p>
        </p:txBody>
      </p:sp>
      <p:sp>
        <p:nvSpPr>
          <p:cNvPr id="51223" name="Rectangle 23"/>
          <p:cNvSpPr>
            <a:spLocks noGrp="1" noChangeArrowheads="1"/>
          </p:cNvSpPr>
          <p:nvPr>
            <p:ph type="dt" sz="quarter" idx="2"/>
          </p:nvPr>
        </p:nvSpPr>
        <p:spPr/>
        <p:txBody>
          <a:bodyPr/>
          <a:lstStyle>
            <a:lvl1pPr>
              <a:defRPr/>
            </a:lvl1pPr>
          </a:lstStyle>
          <a:p>
            <a:endParaRPr lang="es-MX"/>
          </a:p>
        </p:txBody>
      </p:sp>
      <p:sp>
        <p:nvSpPr>
          <p:cNvPr id="51224" name="Rectangle 24"/>
          <p:cNvSpPr>
            <a:spLocks noGrp="1" noChangeArrowheads="1"/>
          </p:cNvSpPr>
          <p:nvPr>
            <p:ph type="ftr" sz="quarter" idx="3"/>
          </p:nvPr>
        </p:nvSpPr>
        <p:spPr/>
        <p:txBody>
          <a:bodyPr/>
          <a:lstStyle>
            <a:lvl1pPr>
              <a:defRPr/>
            </a:lvl1pPr>
          </a:lstStyle>
          <a:p>
            <a:endParaRPr lang="es-MX"/>
          </a:p>
        </p:txBody>
      </p:sp>
      <p:sp>
        <p:nvSpPr>
          <p:cNvPr id="51225" name="Rectangle 25"/>
          <p:cNvSpPr>
            <a:spLocks noGrp="1" noChangeArrowheads="1"/>
          </p:cNvSpPr>
          <p:nvPr>
            <p:ph type="sldNum" sz="quarter" idx="4"/>
          </p:nvPr>
        </p:nvSpPr>
        <p:spPr/>
        <p:txBody>
          <a:bodyPr/>
          <a:lstStyle>
            <a:lvl1pPr>
              <a:defRPr/>
            </a:lvl1pPr>
          </a:lstStyle>
          <a:p>
            <a:fld id="{0EE647A1-ABE6-41C1-9644-051CED4E77CC}" type="slidenum">
              <a:rPr lang="es-MX"/>
              <a:pPr/>
              <a:t>‹#›</a:t>
            </a:fld>
            <a:endParaRPr lang="es-MX"/>
          </a:p>
        </p:txBody>
      </p:sp>
    </p:spTree>
  </p:cSld>
  <p:clrMapOvr>
    <a:masterClrMapping/>
  </p:clrMapOvr>
  <p:transition spd="slow">
    <p:fade thruBlk="1"/>
    <p:sndAc>
      <p:stSnd loop="1">
        <p:snd r:embed="rId1" name="angel.wav"/>
      </p:stSnd>
    </p:sndAc>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s-MX"/>
          </a:p>
        </p:txBody>
      </p:sp>
      <p:sp>
        <p:nvSpPr>
          <p:cNvPr id="5" name="Footer Placeholder 4"/>
          <p:cNvSpPr>
            <a:spLocks noGrp="1"/>
          </p:cNvSpPr>
          <p:nvPr>
            <p:ph type="ftr" sz="quarter" idx="11"/>
          </p:nvPr>
        </p:nvSpPr>
        <p:spPr/>
        <p:txBody>
          <a:bodyPr/>
          <a:lstStyle>
            <a:lvl1pPr>
              <a:defRPr/>
            </a:lvl1pPr>
          </a:lstStyle>
          <a:p>
            <a:endParaRPr lang="es-MX"/>
          </a:p>
        </p:txBody>
      </p:sp>
      <p:sp>
        <p:nvSpPr>
          <p:cNvPr id="6" name="Slide Number Placeholder 5"/>
          <p:cNvSpPr>
            <a:spLocks noGrp="1"/>
          </p:cNvSpPr>
          <p:nvPr>
            <p:ph type="sldNum" sz="quarter" idx="12"/>
          </p:nvPr>
        </p:nvSpPr>
        <p:spPr/>
        <p:txBody>
          <a:bodyPr/>
          <a:lstStyle>
            <a:lvl1pPr>
              <a:defRPr/>
            </a:lvl1pPr>
          </a:lstStyle>
          <a:p>
            <a:fld id="{A0663E66-8B64-44EC-A6AF-3C87E58915E3}" type="slidenum">
              <a:rPr lang="es-MX"/>
              <a:pPr/>
              <a:t>‹#›</a:t>
            </a:fld>
            <a:endParaRPr lang="es-MX"/>
          </a:p>
        </p:txBody>
      </p:sp>
    </p:spTree>
  </p:cSld>
  <p:clrMapOvr>
    <a:masterClrMapping/>
  </p:clrMapOvr>
  <p:transition spd="slow">
    <p:fade thruBlk="1"/>
    <p:sndAc>
      <p:stSnd loop="1">
        <p:snd r:embed="rId1" name="angel.wav"/>
      </p:stSnd>
    </p:sndAc>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s-MX"/>
          </a:p>
        </p:txBody>
      </p:sp>
      <p:sp>
        <p:nvSpPr>
          <p:cNvPr id="5" name="Footer Placeholder 4"/>
          <p:cNvSpPr>
            <a:spLocks noGrp="1"/>
          </p:cNvSpPr>
          <p:nvPr>
            <p:ph type="ftr" sz="quarter" idx="11"/>
          </p:nvPr>
        </p:nvSpPr>
        <p:spPr/>
        <p:txBody>
          <a:bodyPr/>
          <a:lstStyle>
            <a:lvl1pPr>
              <a:defRPr/>
            </a:lvl1pPr>
          </a:lstStyle>
          <a:p>
            <a:endParaRPr lang="es-MX"/>
          </a:p>
        </p:txBody>
      </p:sp>
      <p:sp>
        <p:nvSpPr>
          <p:cNvPr id="6" name="Slide Number Placeholder 5"/>
          <p:cNvSpPr>
            <a:spLocks noGrp="1"/>
          </p:cNvSpPr>
          <p:nvPr>
            <p:ph type="sldNum" sz="quarter" idx="12"/>
          </p:nvPr>
        </p:nvSpPr>
        <p:spPr/>
        <p:txBody>
          <a:bodyPr/>
          <a:lstStyle>
            <a:lvl1pPr>
              <a:defRPr/>
            </a:lvl1pPr>
          </a:lstStyle>
          <a:p>
            <a:fld id="{773B12D6-2560-415C-A8F4-25CECD6A666E}" type="slidenum">
              <a:rPr lang="es-MX"/>
              <a:pPr/>
              <a:t>‹#›</a:t>
            </a:fld>
            <a:endParaRPr lang="es-MX"/>
          </a:p>
        </p:txBody>
      </p:sp>
    </p:spTree>
  </p:cSld>
  <p:clrMapOvr>
    <a:masterClrMapping/>
  </p:clrMapOvr>
  <p:transition spd="slow">
    <p:fade thruBlk="1"/>
    <p:sndAc>
      <p:stSnd loop="1">
        <p:snd r:embed="rId1" name="angel.wav"/>
      </p:stSnd>
    </p:sndAc>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s-MX"/>
          </a:p>
        </p:txBody>
      </p:sp>
      <p:sp>
        <p:nvSpPr>
          <p:cNvPr id="6" name="Footer Placeholder 5"/>
          <p:cNvSpPr>
            <a:spLocks noGrp="1"/>
          </p:cNvSpPr>
          <p:nvPr>
            <p:ph type="ftr" sz="quarter" idx="11"/>
          </p:nvPr>
        </p:nvSpPr>
        <p:spPr/>
        <p:txBody>
          <a:bodyPr/>
          <a:lstStyle>
            <a:lvl1pPr>
              <a:defRPr/>
            </a:lvl1pPr>
          </a:lstStyle>
          <a:p>
            <a:endParaRPr lang="es-MX"/>
          </a:p>
        </p:txBody>
      </p:sp>
      <p:sp>
        <p:nvSpPr>
          <p:cNvPr id="7" name="Slide Number Placeholder 6"/>
          <p:cNvSpPr>
            <a:spLocks noGrp="1"/>
          </p:cNvSpPr>
          <p:nvPr>
            <p:ph type="sldNum" sz="quarter" idx="12"/>
          </p:nvPr>
        </p:nvSpPr>
        <p:spPr/>
        <p:txBody>
          <a:bodyPr/>
          <a:lstStyle>
            <a:lvl1pPr>
              <a:defRPr/>
            </a:lvl1pPr>
          </a:lstStyle>
          <a:p>
            <a:fld id="{4956043E-1139-4677-A571-B1A6DA13831E}" type="slidenum">
              <a:rPr lang="es-MX"/>
              <a:pPr/>
              <a:t>‹#›</a:t>
            </a:fld>
            <a:endParaRPr lang="es-MX"/>
          </a:p>
        </p:txBody>
      </p:sp>
    </p:spTree>
  </p:cSld>
  <p:clrMapOvr>
    <a:masterClrMapping/>
  </p:clrMapOvr>
  <p:transition spd="slow">
    <p:fade thruBlk="1"/>
    <p:sndAc>
      <p:stSnd loop="1">
        <p:snd r:embed="rId1" name="angel.wav"/>
      </p:stSnd>
    </p:sndAc>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s-MX"/>
          </a:p>
        </p:txBody>
      </p:sp>
      <p:sp>
        <p:nvSpPr>
          <p:cNvPr id="8" name="Footer Placeholder 7"/>
          <p:cNvSpPr>
            <a:spLocks noGrp="1"/>
          </p:cNvSpPr>
          <p:nvPr>
            <p:ph type="ftr" sz="quarter" idx="11"/>
          </p:nvPr>
        </p:nvSpPr>
        <p:spPr/>
        <p:txBody>
          <a:bodyPr/>
          <a:lstStyle>
            <a:lvl1pPr>
              <a:defRPr/>
            </a:lvl1pPr>
          </a:lstStyle>
          <a:p>
            <a:endParaRPr lang="es-MX"/>
          </a:p>
        </p:txBody>
      </p:sp>
      <p:sp>
        <p:nvSpPr>
          <p:cNvPr id="9" name="Slide Number Placeholder 8"/>
          <p:cNvSpPr>
            <a:spLocks noGrp="1"/>
          </p:cNvSpPr>
          <p:nvPr>
            <p:ph type="sldNum" sz="quarter" idx="12"/>
          </p:nvPr>
        </p:nvSpPr>
        <p:spPr/>
        <p:txBody>
          <a:bodyPr/>
          <a:lstStyle>
            <a:lvl1pPr>
              <a:defRPr/>
            </a:lvl1pPr>
          </a:lstStyle>
          <a:p>
            <a:fld id="{A2D53ABE-A092-46C4-8CCA-E13B9D09C4F6}" type="slidenum">
              <a:rPr lang="es-MX"/>
              <a:pPr/>
              <a:t>‹#›</a:t>
            </a:fld>
            <a:endParaRPr lang="es-MX"/>
          </a:p>
        </p:txBody>
      </p:sp>
    </p:spTree>
  </p:cSld>
  <p:clrMapOvr>
    <a:masterClrMapping/>
  </p:clrMapOvr>
  <p:transition spd="slow">
    <p:fade thruBlk="1"/>
    <p:sndAc>
      <p:stSnd loop="1">
        <p:snd r:embed="rId1" name="angel.wav"/>
      </p:stSnd>
    </p:sndAc>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s-MX"/>
          </a:p>
        </p:txBody>
      </p:sp>
      <p:sp>
        <p:nvSpPr>
          <p:cNvPr id="4" name="Footer Placeholder 3"/>
          <p:cNvSpPr>
            <a:spLocks noGrp="1"/>
          </p:cNvSpPr>
          <p:nvPr>
            <p:ph type="ftr" sz="quarter" idx="11"/>
          </p:nvPr>
        </p:nvSpPr>
        <p:spPr/>
        <p:txBody>
          <a:bodyPr/>
          <a:lstStyle>
            <a:lvl1pPr>
              <a:defRPr/>
            </a:lvl1pPr>
          </a:lstStyle>
          <a:p>
            <a:endParaRPr lang="es-MX"/>
          </a:p>
        </p:txBody>
      </p:sp>
      <p:sp>
        <p:nvSpPr>
          <p:cNvPr id="5" name="Slide Number Placeholder 4"/>
          <p:cNvSpPr>
            <a:spLocks noGrp="1"/>
          </p:cNvSpPr>
          <p:nvPr>
            <p:ph type="sldNum" sz="quarter" idx="12"/>
          </p:nvPr>
        </p:nvSpPr>
        <p:spPr/>
        <p:txBody>
          <a:bodyPr/>
          <a:lstStyle>
            <a:lvl1pPr>
              <a:defRPr/>
            </a:lvl1pPr>
          </a:lstStyle>
          <a:p>
            <a:fld id="{A1AE5295-FA41-414E-85EE-3030AC81AEC7}" type="slidenum">
              <a:rPr lang="es-MX"/>
              <a:pPr/>
              <a:t>‹#›</a:t>
            </a:fld>
            <a:endParaRPr lang="es-MX"/>
          </a:p>
        </p:txBody>
      </p:sp>
    </p:spTree>
  </p:cSld>
  <p:clrMapOvr>
    <a:masterClrMapping/>
  </p:clrMapOvr>
  <p:transition spd="slow">
    <p:fade thruBlk="1"/>
    <p:sndAc>
      <p:stSnd loop="1">
        <p:snd r:embed="rId1" name="angel.wav"/>
      </p:stSnd>
    </p:sndAc>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s-MX"/>
          </a:p>
        </p:txBody>
      </p:sp>
      <p:sp>
        <p:nvSpPr>
          <p:cNvPr id="3" name="Footer Placeholder 2"/>
          <p:cNvSpPr>
            <a:spLocks noGrp="1"/>
          </p:cNvSpPr>
          <p:nvPr>
            <p:ph type="ftr" sz="quarter" idx="11"/>
          </p:nvPr>
        </p:nvSpPr>
        <p:spPr/>
        <p:txBody>
          <a:bodyPr/>
          <a:lstStyle>
            <a:lvl1pPr>
              <a:defRPr/>
            </a:lvl1pPr>
          </a:lstStyle>
          <a:p>
            <a:endParaRPr lang="es-MX"/>
          </a:p>
        </p:txBody>
      </p:sp>
      <p:sp>
        <p:nvSpPr>
          <p:cNvPr id="4" name="Slide Number Placeholder 3"/>
          <p:cNvSpPr>
            <a:spLocks noGrp="1"/>
          </p:cNvSpPr>
          <p:nvPr>
            <p:ph type="sldNum" sz="quarter" idx="12"/>
          </p:nvPr>
        </p:nvSpPr>
        <p:spPr/>
        <p:txBody>
          <a:bodyPr/>
          <a:lstStyle>
            <a:lvl1pPr>
              <a:defRPr/>
            </a:lvl1pPr>
          </a:lstStyle>
          <a:p>
            <a:fld id="{B7E426EF-0BAF-43F9-8B9B-F6022A4CF9FC}" type="slidenum">
              <a:rPr lang="es-MX"/>
              <a:pPr/>
              <a:t>‹#›</a:t>
            </a:fld>
            <a:endParaRPr lang="es-MX"/>
          </a:p>
        </p:txBody>
      </p:sp>
    </p:spTree>
  </p:cSld>
  <p:clrMapOvr>
    <a:masterClrMapping/>
  </p:clrMapOvr>
  <p:transition spd="slow">
    <p:fade thruBlk="1"/>
    <p:sndAc>
      <p:stSnd loop="1">
        <p:snd r:embed="rId1" name="angel.wav"/>
      </p:stSnd>
    </p:sndAc>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s-MX"/>
          </a:p>
        </p:txBody>
      </p:sp>
      <p:sp>
        <p:nvSpPr>
          <p:cNvPr id="6" name="Footer Placeholder 5"/>
          <p:cNvSpPr>
            <a:spLocks noGrp="1"/>
          </p:cNvSpPr>
          <p:nvPr>
            <p:ph type="ftr" sz="quarter" idx="11"/>
          </p:nvPr>
        </p:nvSpPr>
        <p:spPr/>
        <p:txBody>
          <a:bodyPr/>
          <a:lstStyle>
            <a:lvl1pPr>
              <a:defRPr/>
            </a:lvl1pPr>
          </a:lstStyle>
          <a:p>
            <a:endParaRPr lang="es-MX"/>
          </a:p>
        </p:txBody>
      </p:sp>
      <p:sp>
        <p:nvSpPr>
          <p:cNvPr id="7" name="Slide Number Placeholder 6"/>
          <p:cNvSpPr>
            <a:spLocks noGrp="1"/>
          </p:cNvSpPr>
          <p:nvPr>
            <p:ph type="sldNum" sz="quarter" idx="12"/>
          </p:nvPr>
        </p:nvSpPr>
        <p:spPr/>
        <p:txBody>
          <a:bodyPr/>
          <a:lstStyle>
            <a:lvl1pPr>
              <a:defRPr/>
            </a:lvl1pPr>
          </a:lstStyle>
          <a:p>
            <a:fld id="{13FAAC1C-5B10-4E2F-BD9A-70958429BB24}" type="slidenum">
              <a:rPr lang="es-MX"/>
              <a:pPr/>
              <a:t>‹#›</a:t>
            </a:fld>
            <a:endParaRPr lang="es-MX"/>
          </a:p>
        </p:txBody>
      </p:sp>
    </p:spTree>
  </p:cSld>
  <p:clrMapOvr>
    <a:masterClrMapping/>
  </p:clrMapOvr>
  <p:transition spd="slow">
    <p:fade thruBlk="1"/>
    <p:sndAc>
      <p:stSnd loop="1">
        <p:snd r:embed="rId1" name="angel.wav"/>
      </p:stSnd>
    </p:sndAc>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s-MX"/>
          </a:p>
        </p:txBody>
      </p:sp>
      <p:sp>
        <p:nvSpPr>
          <p:cNvPr id="6" name="Footer Placeholder 5"/>
          <p:cNvSpPr>
            <a:spLocks noGrp="1"/>
          </p:cNvSpPr>
          <p:nvPr>
            <p:ph type="ftr" sz="quarter" idx="11"/>
          </p:nvPr>
        </p:nvSpPr>
        <p:spPr/>
        <p:txBody>
          <a:bodyPr/>
          <a:lstStyle>
            <a:lvl1pPr>
              <a:defRPr/>
            </a:lvl1pPr>
          </a:lstStyle>
          <a:p>
            <a:endParaRPr lang="es-MX"/>
          </a:p>
        </p:txBody>
      </p:sp>
      <p:sp>
        <p:nvSpPr>
          <p:cNvPr id="7" name="Slide Number Placeholder 6"/>
          <p:cNvSpPr>
            <a:spLocks noGrp="1"/>
          </p:cNvSpPr>
          <p:nvPr>
            <p:ph type="sldNum" sz="quarter" idx="12"/>
          </p:nvPr>
        </p:nvSpPr>
        <p:spPr/>
        <p:txBody>
          <a:bodyPr/>
          <a:lstStyle>
            <a:lvl1pPr>
              <a:defRPr/>
            </a:lvl1pPr>
          </a:lstStyle>
          <a:p>
            <a:fld id="{9EB54F08-8C3E-4B01-B13E-3B832C9F1D74}" type="slidenum">
              <a:rPr lang="es-MX"/>
              <a:pPr/>
              <a:t>‹#›</a:t>
            </a:fld>
            <a:endParaRPr lang="es-MX"/>
          </a:p>
        </p:txBody>
      </p:sp>
    </p:spTree>
  </p:cSld>
  <p:clrMapOvr>
    <a:masterClrMapping/>
  </p:clrMapOvr>
  <p:transition spd="slow">
    <p:fade thruBlk="1"/>
    <p:sndAc>
      <p:stSnd loop="1">
        <p:snd r:embed="rId1" name="angel.wav"/>
      </p:stSnd>
    </p:sndAc>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s-MX"/>
          </a:p>
        </p:txBody>
      </p:sp>
      <p:sp>
        <p:nvSpPr>
          <p:cNvPr id="5" name="Footer Placeholder 4"/>
          <p:cNvSpPr>
            <a:spLocks noGrp="1"/>
          </p:cNvSpPr>
          <p:nvPr>
            <p:ph type="ftr" sz="quarter" idx="11"/>
          </p:nvPr>
        </p:nvSpPr>
        <p:spPr/>
        <p:txBody>
          <a:bodyPr/>
          <a:lstStyle>
            <a:lvl1pPr>
              <a:defRPr/>
            </a:lvl1pPr>
          </a:lstStyle>
          <a:p>
            <a:endParaRPr lang="es-MX"/>
          </a:p>
        </p:txBody>
      </p:sp>
      <p:sp>
        <p:nvSpPr>
          <p:cNvPr id="6" name="Slide Number Placeholder 5"/>
          <p:cNvSpPr>
            <a:spLocks noGrp="1"/>
          </p:cNvSpPr>
          <p:nvPr>
            <p:ph type="sldNum" sz="quarter" idx="12"/>
          </p:nvPr>
        </p:nvSpPr>
        <p:spPr/>
        <p:txBody>
          <a:bodyPr/>
          <a:lstStyle>
            <a:lvl1pPr>
              <a:defRPr/>
            </a:lvl1pPr>
          </a:lstStyle>
          <a:p>
            <a:fld id="{B9D4D003-7730-4910-905C-46B6303CB492}" type="slidenum">
              <a:rPr lang="es-MX"/>
              <a:pPr/>
              <a:t>‹#›</a:t>
            </a:fld>
            <a:endParaRPr lang="es-MX"/>
          </a:p>
        </p:txBody>
      </p:sp>
    </p:spTree>
  </p:cSld>
  <p:clrMapOvr>
    <a:masterClrMapping/>
  </p:clrMapOvr>
  <p:transition spd="slow">
    <p:fade thruBlk="1"/>
    <p:sndAc>
      <p:stSnd loop="1">
        <p:snd r:embed="rId1" name="angel.wav"/>
      </p:stSnd>
    </p:sndAc>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7813"/>
            <a:ext cx="2057400" cy="585311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7813"/>
            <a:ext cx="6019800" cy="585311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s-MX"/>
          </a:p>
        </p:txBody>
      </p:sp>
      <p:sp>
        <p:nvSpPr>
          <p:cNvPr id="5" name="Footer Placeholder 4"/>
          <p:cNvSpPr>
            <a:spLocks noGrp="1"/>
          </p:cNvSpPr>
          <p:nvPr>
            <p:ph type="ftr" sz="quarter" idx="11"/>
          </p:nvPr>
        </p:nvSpPr>
        <p:spPr/>
        <p:txBody>
          <a:bodyPr/>
          <a:lstStyle>
            <a:lvl1pPr>
              <a:defRPr/>
            </a:lvl1pPr>
          </a:lstStyle>
          <a:p>
            <a:endParaRPr lang="es-MX"/>
          </a:p>
        </p:txBody>
      </p:sp>
      <p:sp>
        <p:nvSpPr>
          <p:cNvPr id="6" name="Slide Number Placeholder 5"/>
          <p:cNvSpPr>
            <a:spLocks noGrp="1"/>
          </p:cNvSpPr>
          <p:nvPr>
            <p:ph type="sldNum" sz="quarter" idx="12"/>
          </p:nvPr>
        </p:nvSpPr>
        <p:spPr/>
        <p:txBody>
          <a:bodyPr/>
          <a:lstStyle>
            <a:lvl1pPr>
              <a:defRPr/>
            </a:lvl1pPr>
          </a:lstStyle>
          <a:p>
            <a:fld id="{6FD2A4F8-7A6C-4D87-BE1A-EA61D23EDE8C}" type="slidenum">
              <a:rPr lang="es-MX"/>
              <a:pPr/>
              <a:t>‹#›</a:t>
            </a:fld>
            <a:endParaRPr lang="es-MX"/>
          </a:p>
        </p:txBody>
      </p:sp>
    </p:spTree>
  </p:cSld>
  <p:clrMapOvr>
    <a:masterClrMapping/>
  </p:clrMapOvr>
  <p:transition spd="slow">
    <p:fade thruBlk="1"/>
    <p:sndAc>
      <p:stSnd loop="1">
        <p:snd r:embed="rId1" name="angel.wav"/>
      </p:stSnd>
    </p:sndAc>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audio" Target="../media/audio1.wav"/><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2"/>
            </a:gs>
            <a:gs pos="100000">
              <a:schemeClr val="bg1"/>
            </a:gs>
          </a:gsLst>
          <a:lin ang="5400000" scaled="1"/>
        </a:gradFill>
        <a:effectLst/>
      </p:bgPr>
    </p:bg>
    <p:spTree>
      <p:nvGrpSpPr>
        <p:cNvPr id="1" name=""/>
        <p:cNvGrpSpPr/>
        <p:nvPr/>
      </p:nvGrpSpPr>
      <p:grpSpPr>
        <a:xfrm>
          <a:off x="0" y="0"/>
          <a:ext cx="0" cy="0"/>
          <a:chOff x="0" y="0"/>
          <a:chExt cx="0" cy="0"/>
        </a:xfrm>
      </p:grpSpPr>
      <p:grpSp>
        <p:nvGrpSpPr>
          <p:cNvPr id="50178" name="Group 2"/>
          <p:cNvGrpSpPr>
            <a:grpSpLocks/>
          </p:cNvGrpSpPr>
          <p:nvPr/>
        </p:nvGrpSpPr>
        <p:grpSpPr bwMode="auto">
          <a:xfrm>
            <a:off x="0" y="0"/>
            <a:ext cx="9144000" cy="6934200"/>
            <a:chOff x="0" y="0"/>
            <a:chExt cx="5760" cy="4368"/>
          </a:xfrm>
        </p:grpSpPr>
        <p:sp>
          <p:nvSpPr>
            <p:cNvPr id="50179" name="Freeform 3"/>
            <p:cNvSpPr>
              <a:spLocks/>
            </p:cNvSpPr>
            <p:nvPr/>
          </p:nvSpPr>
          <p:spPr bwMode="hidden">
            <a:xfrm>
              <a:off x="0" y="2208"/>
              <a:ext cx="2515" cy="1970"/>
            </a:xfrm>
            <a:custGeom>
              <a:avLst/>
              <a:gdLst/>
              <a:ahLst/>
              <a:cxnLst>
                <a:cxn ang="0">
                  <a:pos x="744" y="1669"/>
                </a:cxn>
                <a:cxn ang="0">
                  <a:pos x="852" y="1400"/>
                </a:cxn>
                <a:cxn ang="0">
                  <a:pos x="876" y="1171"/>
                </a:cxn>
                <a:cxn ang="0">
                  <a:pos x="979" y="1370"/>
                </a:cxn>
                <a:cxn ang="0">
                  <a:pos x="1231" y="1621"/>
                </a:cxn>
                <a:cxn ang="0">
                  <a:pos x="1471" y="1693"/>
                </a:cxn>
                <a:cxn ang="0">
                  <a:pos x="1819" y="1678"/>
                </a:cxn>
                <a:cxn ang="0">
                  <a:pos x="1893" y="1513"/>
                </a:cxn>
                <a:cxn ang="0">
                  <a:pos x="1874" y="1285"/>
                </a:cxn>
                <a:cxn ang="0">
                  <a:pos x="1783" y="967"/>
                </a:cxn>
                <a:cxn ang="0">
                  <a:pos x="1289" y="873"/>
                </a:cxn>
                <a:cxn ang="0">
                  <a:pos x="1549" y="745"/>
                </a:cxn>
                <a:cxn ang="0">
                  <a:pos x="1753" y="732"/>
                </a:cxn>
                <a:cxn ang="0">
                  <a:pos x="2107" y="618"/>
                </a:cxn>
                <a:cxn ang="0">
                  <a:pos x="2377" y="438"/>
                </a:cxn>
                <a:cxn ang="0">
                  <a:pos x="2420" y="343"/>
                </a:cxn>
                <a:cxn ang="0">
                  <a:pos x="2077" y="331"/>
                </a:cxn>
                <a:cxn ang="0">
                  <a:pos x="1951" y="301"/>
                </a:cxn>
                <a:cxn ang="0">
                  <a:pos x="1645" y="289"/>
                </a:cxn>
                <a:cxn ang="0">
                  <a:pos x="1297" y="408"/>
                </a:cxn>
                <a:cxn ang="0">
                  <a:pos x="1308" y="337"/>
                </a:cxn>
                <a:cxn ang="0">
                  <a:pos x="1453" y="168"/>
                </a:cxn>
                <a:cxn ang="0">
                  <a:pos x="1477" y="36"/>
                </a:cxn>
                <a:cxn ang="0">
                  <a:pos x="1417" y="24"/>
                </a:cxn>
                <a:cxn ang="0">
                  <a:pos x="1189" y="102"/>
                </a:cxn>
                <a:cxn ang="0">
                  <a:pos x="1026" y="144"/>
                </a:cxn>
                <a:cxn ang="0">
                  <a:pos x="889" y="331"/>
                </a:cxn>
                <a:cxn ang="0">
                  <a:pos x="726" y="480"/>
                </a:cxn>
                <a:cxn ang="0">
                  <a:pos x="643" y="540"/>
                </a:cxn>
                <a:cxn ang="0">
                  <a:pos x="600" y="516"/>
                </a:cxn>
                <a:cxn ang="0">
                  <a:pos x="552" y="486"/>
                </a:cxn>
                <a:cxn ang="0">
                  <a:pos x="528" y="462"/>
                </a:cxn>
                <a:cxn ang="0">
                  <a:pos x="474" y="426"/>
                </a:cxn>
                <a:cxn ang="0">
                  <a:pos x="415" y="390"/>
                </a:cxn>
                <a:cxn ang="0">
                  <a:pos x="366" y="366"/>
                </a:cxn>
                <a:cxn ang="0">
                  <a:pos x="192" y="234"/>
                </a:cxn>
                <a:cxn ang="0">
                  <a:pos x="570" y="564"/>
                </a:cxn>
                <a:cxn ang="0">
                  <a:pos x="444" y="732"/>
                </a:cxn>
                <a:cxn ang="0">
                  <a:pos x="318" y="787"/>
                </a:cxn>
                <a:cxn ang="0">
                  <a:pos x="127" y="853"/>
                </a:cxn>
                <a:cxn ang="0">
                  <a:pos x="0" y="1165"/>
                </a:cxn>
                <a:cxn ang="0">
                  <a:pos x="372" y="1015"/>
                </a:cxn>
                <a:cxn ang="0">
                  <a:pos x="222" y="1262"/>
                </a:cxn>
                <a:cxn ang="0">
                  <a:pos x="139" y="1459"/>
                </a:cxn>
                <a:cxn ang="0">
                  <a:pos x="102" y="1495"/>
                </a:cxn>
                <a:cxn ang="0">
                  <a:pos x="84" y="1519"/>
                </a:cxn>
                <a:cxn ang="0">
                  <a:pos x="96" y="1537"/>
                </a:cxn>
                <a:cxn ang="0">
                  <a:pos x="127" y="1567"/>
                </a:cxn>
                <a:cxn ang="0">
                  <a:pos x="145" y="1633"/>
                </a:cxn>
                <a:cxn ang="0">
                  <a:pos x="156" y="1693"/>
                </a:cxn>
                <a:cxn ang="0">
                  <a:pos x="162" y="1723"/>
                </a:cxn>
                <a:cxn ang="0">
                  <a:pos x="216" y="1802"/>
                </a:cxn>
                <a:cxn ang="0">
                  <a:pos x="228" y="1850"/>
                </a:cxn>
                <a:cxn ang="0">
                  <a:pos x="240" y="1904"/>
                </a:cxn>
                <a:cxn ang="0">
                  <a:pos x="246" y="1922"/>
                </a:cxn>
                <a:cxn ang="0">
                  <a:pos x="258" y="1970"/>
                </a:cxn>
                <a:cxn ang="0">
                  <a:pos x="462" y="1922"/>
                </a:cxn>
                <a:cxn ang="0">
                  <a:pos x="624" y="1778"/>
                </a:cxn>
              </a:cxnLst>
              <a:rect l="0" t="0" r="r" b="b"/>
              <a:pathLst>
                <a:path w="2515" h="1970">
                  <a:moveTo>
                    <a:pt x="624" y="1778"/>
                  </a:moveTo>
                  <a:lnTo>
                    <a:pt x="744" y="1669"/>
                  </a:lnTo>
                  <a:lnTo>
                    <a:pt x="834" y="1627"/>
                  </a:lnTo>
                  <a:lnTo>
                    <a:pt x="852" y="1400"/>
                  </a:lnTo>
                  <a:lnTo>
                    <a:pt x="834" y="1225"/>
                  </a:lnTo>
                  <a:lnTo>
                    <a:pt x="876" y="1171"/>
                  </a:lnTo>
                  <a:lnTo>
                    <a:pt x="901" y="1268"/>
                  </a:lnTo>
                  <a:lnTo>
                    <a:pt x="979" y="1370"/>
                  </a:lnTo>
                  <a:lnTo>
                    <a:pt x="1116" y="1519"/>
                  </a:lnTo>
                  <a:lnTo>
                    <a:pt x="1231" y="1621"/>
                  </a:lnTo>
                  <a:lnTo>
                    <a:pt x="1353" y="1632"/>
                  </a:lnTo>
                  <a:lnTo>
                    <a:pt x="1471" y="1693"/>
                  </a:lnTo>
                  <a:lnTo>
                    <a:pt x="1664" y="1659"/>
                  </a:lnTo>
                  <a:lnTo>
                    <a:pt x="1819" y="1678"/>
                  </a:lnTo>
                  <a:lnTo>
                    <a:pt x="1975" y="1632"/>
                  </a:lnTo>
                  <a:lnTo>
                    <a:pt x="1893" y="1513"/>
                  </a:lnTo>
                  <a:lnTo>
                    <a:pt x="1920" y="1385"/>
                  </a:lnTo>
                  <a:lnTo>
                    <a:pt x="1874" y="1285"/>
                  </a:lnTo>
                  <a:lnTo>
                    <a:pt x="1865" y="1129"/>
                  </a:lnTo>
                  <a:lnTo>
                    <a:pt x="1783" y="967"/>
                  </a:lnTo>
                  <a:lnTo>
                    <a:pt x="1527" y="891"/>
                  </a:lnTo>
                  <a:lnTo>
                    <a:pt x="1289" y="873"/>
                  </a:lnTo>
                  <a:lnTo>
                    <a:pt x="1393" y="781"/>
                  </a:lnTo>
                  <a:lnTo>
                    <a:pt x="1549" y="745"/>
                  </a:lnTo>
                  <a:lnTo>
                    <a:pt x="1620" y="738"/>
                  </a:lnTo>
                  <a:lnTo>
                    <a:pt x="1753" y="732"/>
                  </a:lnTo>
                  <a:lnTo>
                    <a:pt x="1933" y="720"/>
                  </a:lnTo>
                  <a:lnTo>
                    <a:pt x="2107" y="618"/>
                  </a:lnTo>
                  <a:lnTo>
                    <a:pt x="2227" y="516"/>
                  </a:lnTo>
                  <a:lnTo>
                    <a:pt x="2377" y="438"/>
                  </a:lnTo>
                  <a:lnTo>
                    <a:pt x="2515" y="337"/>
                  </a:lnTo>
                  <a:lnTo>
                    <a:pt x="2420" y="343"/>
                  </a:lnTo>
                  <a:lnTo>
                    <a:pt x="2191" y="343"/>
                  </a:lnTo>
                  <a:lnTo>
                    <a:pt x="2077" y="331"/>
                  </a:lnTo>
                  <a:lnTo>
                    <a:pt x="2053" y="301"/>
                  </a:lnTo>
                  <a:lnTo>
                    <a:pt x="1951" y="301"/>
                  </a:lnTo>
                  <a:lnTo>
                    <a:pt x="1795" y="259"/>
                  </a:lnTo>
                  <a:lnTo>
                    <a:pt x="1645" y="289"/>
                  </a:lnTo>
                  <a:lnTo>
                    <a:pt x="1447" y="372"/>
                  </a:lnTo>
                  <a:lnTo>
                    <a:pt x="1297" y="408"/>
                  </a:lnTo>
                  <a:lnTo>
                    <a:pt x="1153" y="414"/>
                  </a:lnTo>
                  <a:lnTo>
                    <a:pt x="1308" y="337"/>
                  </a:lnTo>
                  <a:lnTo>
                    <a:pt x="1465" y="198"/>
                  </a:lnTo>
                  <a:lnTo>
                    <a:pt x="1453" y="168"/>
                  </a:lnTo>
                  <a:lnTo>
                    <a:pt x="1465" y="102"/>
                  </a:lnTo>
                  <a:lnTo>
                    <a:pt x="1477" y="36"/>
                  </a:lnTo>
                  <a:lnTo>
                    <a:pt x="1453" y="0"/>
                  </a:lnTo>
                  <a:lnTo>
                    <a:pt x="1417" y="24"/>
                  </a:lnTo>
                  <a:lnTo>
                    <a:pt x="1356" y="42"/>
                  </a:lnTo>
                  <a:lnTo>
                    <a:pt x="1189" y="102"/>
                  </a:lnTo>
                  <a:lnTo>
                    <a:pt x="1098" y="144"/>
                  </a:lnTo>
                  <a:lnTo>
                    <a:pt x="1026" y="144"/>
                  </a:lnTo>
                  <a:lnTo>
                    <a:pt x="991" y="168"/>
                  </a:lnTo>
                  <a:lnTo>
                    <a:pt x="889" y="331"/>
                  </a:lnTo>
                  <a:lnTo>
                    <a:pt x="852" y="408"/>
                  </a:lnTo>
                  <a:lnTo>
                    <a:pt x="726" y="480"/>
                  </a:lnTo>
                  <a:lnTo>
                    <a:pt x="649" y="540"/>
                  </a:lnTo>
                  <a:lnTo>
                    <a:pt x="643" y="540"/>
                  </a:lnTo>
                  <a:lnTo>
                    <a:pt x="637" y="534"/>
                  </a:lnTo>
                  <a:lnTo>
                    <a:pt x="600" y="516"/>
                  </a:lnTo>
                  <a:lnTo>
                    <a:pt x="564" y="492"/>
                  </a:lnTo>
                  <a:lnTo>
                    <a:pt x="552" y="486"/>
                  </a:lnTo>
                  <a:lnTo>
                    <a:pt x="540" y="474"/>
                  </a:lnTo>
                  <a:lnTo>
                    <a:pt x="528" y="462"/>
                  </a:lnTo>
                  <a:lnTo>
                    <a:pt x="504" y="444"/>
                  </a:lnTo>
                  <a:lnTo>
                    <a:pt x="474" y="426"/>
                  </a:lnTo>
                  <a:lnTo>
                    <a:pt x="444" y="408"/>
                  </a:lnTo>
                  <a:lnTo>
                    <a:pt x="415" y="390"/>
                  </a:lnTo>
                  <a:lnTo>
                    <a:pt x="385" y="372"/>
                  </a:lnTo>
                  <a:lnTo>
                    <a:pt x="366" y="366"/>
                  </a:lnTo>
                  <a:lnTo>
                    <a:pt x="360" y="360"/>
                  </a:lnTo>
                  <a:lnTo>
                    <a:pt x="192" y="234"/>
                  </a:lnTo>
                  <a:lnTo>
                    <a:pt x="210" y="307"/>
                  </a:lnTo>
                  <a:lnTo>
                    <a:pt x="570" y="564"/>
                  </a:lnTo>
                  <a:lnTo>
                    <a:pt x="558" y="618"/>
                  </a:lnTo>
                  <a:lnTo>
                    <a:pt x="444" y="732"/>
                  </a:lnTo>
                  <a:lnTo>
                    <a:pt x="324" y="787"/>
                  </a:lnTo>
                  <a:lnTo>
                    <a:pt x="318" y="787"/>
                  </a:lnTo>
                  <a:lnTo>
                    <a:pt x="258" y="811"/>
                  </a:lnTo>
                  <a:lnTo>
                    <a:pt x="127" y="853"/>
                  </a:lnTo>
                  <a:lnTo>
                    <a:pt x="0" y="901"/>
                  </a:lnTo>
                  <a:lnTo>
                    <a:pt x="0" y="1165"/>
                  </a:lnTo>
                  <a:lnTo>
                    <a:pt x="78" y="1147"/>
                  </a:lnTo>
                  <a:lnTo>
                    <a:pt x="372" y="1015"/>
                  </a:lnTo>
                  <a:lnTo>
                    <a:pt x="336" y="1117"/>
                  </a:lnTo>
                  <a:lnTo>
                    <a:pt x="222" y="1262"/>
                  </a:lnTo>
                  <a:lnTo>
                    <a:pt x="145" y="1453"/>
                  </a:lnTo>
                  <a:lnTo>
                    <a:pt x="139" y="1459"/>
                  </a:lnTo>
                  <a:lnTo>
                    <a:pt x="133" y="1465"/>
                  </a:lnTo>
                  <a:lnTo>
                    <a:pt x="102" y="1495"/>
                  </a:lnTo>
                  <a:lnTo>
                    <a:pt x="90" y="1507"/>
                  </a:lnTo>
                  <a:lnTo>
                    <a:pt x="84" y="1519"/>
                  </a:lnTo>
                  <a:lnTo>
                    <a:pt x="84" y="1531"/>
                  </a:lnTo>
                  <a:lnTo>
                    <a:pt x="96" y="1537"/>
                  </a:lnTo>
                  <a:lnTo>
                    <a:pt x="114" y="1549"/>
                  </a:lnTo>
                  <a:lnTo>
                    <a:pt x="127" y="1567"/>
                  </a:lnTo>
                  <a:lnTo>
                    <a:pt x="139" y="1597"/>
                  </a:lnTo>
                  <a:lnTo>
                    <a:pt x="145" y="1633"/>
                  </a:lnTo>
                  <a:lnTo>
                    <a:pt x="150" y="1663"/>
                  </a:lnTo>
                  <a:lnTo>
                    <a:pt x="156" y="1693"/>
                  </a:lnTo>
                  <a:lnTo>
                    <a:pt x="162" y="1717"/>
                  </a:lnTo>
                  <a:lnTo>
                    <a:pt x="162" y="1723"/>
                  </a:lnTo>
                  <a:lnTo>
                    <a:pt x="216" y="1796"/>
                  </a:lnTo>
                  <a:lnTo>
                    <a:pt x="216" y="1802"/>
                  </a:lnTo>
                  <a:lnTo>
                    <a:pt x="222" y="1814"/>
                  </a:lnTo>
                  <a:lnTo>
                    <a:pt x="228" y="1850"/>
                  </a:lnTo>
                  <a:lnTo>
                    <a:pt x="234" y="1886"/>
                  </a:lnTo>
                  <a:lnTo>
                    <a:pt x="240" y="1904"/>
                  </a:lnTo>
                  <a:lnTo>
                    <a:pt x="240" y="1916"/>
                  </a:lnTo>
                  <a:lnTo>
                    <a:pt x="246" y="1922"/>
                  </a:lnTo>
                  <a:lnTo>
                    <a:pt x="252" y="1934"/>
                  </a:lnTo>
                  <a:lnTo>
                    <a:pt x="258" y="1970"/>
                  </a:lnTo>
                  <a:lnTo>
                    <a:pt x="438" y="1970"/>
                  </a:lnTo>
                  <a:lnTo>
                    <a:pt x="462" y="1922"/>
                  </a:lnTo>
                  <a:lnTo>
                    <a:pt x="624" y="1778"/>
                  </a:lnTo>
                  <a:lnTo>
                    <a:pt x="624" y="1778"/>
                  </a:lnTo>
                  <a:close/>
                </a:path>
              </a:pathLst>
            </a:custGeom>
            <a:gradFill rotWithShape="0">
              <a:gsLst>
                <a:gs pos="0">
                  <a:schemeClr val="bg2"/>
                </a:gs>
                <a:gs pos="50000">
                  <a:schemeClr val="bg1"/>
                </a:gs>
                <a:gs pos="100000">
                  <a:schemeClr val="bg2"/>
                </a:gs>
              </a:gsLst>
              <a:lin ang="2700000" scaled="1"/>
            </a:gradFill>
            <a:ln w="9525">
              <a:noFill/>
              <a:round/>
              <a:headEnd/>
              <a:tailEnd/>
            </a:ln>
          </p:spPr>
          <p:txBody>
            <a:bodyPr/>
            <a:lstStyle/>
            <a:p>
              <a:endParaRPr lang="en-US"/>
            </a:p>
          </p:txBody>
        </p:sp>
        <p:sp>
          <p:nvSpPr>
            <p:cNvPr id="50180" name="Freeform 4"/>
            <p:cNvSpPr>
              <a:spLocks/>
            </p:cNvSpPr>
            <p:nvPr/>
          </p:nvSpPr>
          <p:spPr bwMode="hidden">
            <a:xfrm>
              <a:off x="0" y="2496"/>
              <a:ext cx="2112" cy="1604"/>
            </a:xfrm>
            <a:custGeom>
              <a:avLst/>
              <a:gdLst/>
              <a:ahLst/>
              <a:cxnLst>
                <a:cxn ang="0">
                  <a:pos x="580" y="1043"/>
                </a:cxn>
                <a:cxn ang="0">
                  <a:pos x="544" y="683"/>
                </a:cxn>
                <a:cxn ang="0">
                  <a:pos x="670" y="395"/>
                </a:cxn>
                <a:cxn ang="0">
                  <a:pos x="927" y="587"/>
                </a:cxn>
                <a:cxn ang="0">
                  <a:pos x="1214" y="869"/>
                </a:cxn>
                <a:cxn ang="0">
                  <a:pos x="1483" y="1109"/>
                </a:cxn>
                <a:cxn ang="0">
                  <a:pos x="1800" y="1360"/>
                </a:cxn>
                <a:cxn ang="0">
                  <a:pos x="1883" y="1414"/>
                </a:cxn>
                <a:cxn ang="0">
                  <a:pos x="1836" y="1354"/>
                </a:cxn>
                <a:cxn ang="0">
                  <a:pos x="1411" y="1001"/>
                </a:cxn>
                <a:cxn ang="0">
                  <a:pos x="1088" y="683"/>
                </a:cxn>
                <a:cxn ang="0">
                  <a:pos x="723" y="329"/>
                </a:cxn>
                <a:cxn ang="0">
                  <a:pos x="999" y="311"/>
                </a:cxn>
                <a:cxn ang="0">
                  <a:pos x="1286" y="317"/>
                </a:cxn>
                <a:cxn ang="0">
                  <a:pos x="1614" y="269"/>
                </a:cxn>
                <a:cxn ang="0">
                  <a:pos x="2123" y="197"/>
                </a:cxn>
                <a:cxn ang="0">
                  <a:pos x="2075" y="173"/>
                </a:cxn>
                <a:cxn ang="0">
                  <a:pos x="1543" y="257"/>
                </a:cxn>
                <a:cxn ang="0">
                  <a:pos x="1208" y="275"/>
                </a:cxn>
                <a:cxn ang="0">
                  <a:pos x="759" y="257"/>
                </a:cxn>
                <a:cxn ang="0">
                  <a:pos x="819" y="227"/>
                </a:cxn>
                <a:cxn ang="0">
                  <a:pos x="1142" y="0"/>
                </a:cxn>
                <a:cxn ang="0">
                  <a:pos x="1088" y="30"/>
                </a:cxn>
                <a:cxn ang="0">
                  <a:pos x="1010" y="84"/>
                </a:cxn>
                <a:cxn ang="0">
                  <a:pos x="855" y="191"/>
                </a:cxn>
                <a:cxn ang="0">
                  <a:pos x="670" y="281"/>
                </a:cxn>
                <a:cxn ang="0">
                  <a:pos x="634" y="359"/>
                </a:cxn>
                <a:cxn ang="0">
                  <a:pos x="305" y="587"/>
                </a:cxn>
                <a:cxn ang="0">
                  <a:pos x="0" y="725"/>
                </a:cxn>
                <a:cxn ang="0">
                  <a:pos x="0" y="731"/>
                </a:cxn>
                <a:cxn ang="0">
                  <a:pos x="0" y="767"/>
                </a:cxn>
                <a:cxn ang="0">
                  <a:pos x="299" y="635"/>
                </a:cxn>
                <a:cxn ang="0">
                  <a:pos x="592" y="431"/>
                </a:cxn>
                <a:cxn ang="0">
                  <a:pos x="508" y="671"/>
                </a:cxn>
                <a:cxn ang="0">
                  <a:pos x="526" y="995"/>
                </a:cxn>
                <a:cxn ang="0">
                  <a:pos x="460" y="1168"/>
                </a:cxn>
                <a:cxn ang="0">
                  <a:pos x="329" y="1480"/>
                </a:cxn>
                <a:cxn ang="0">
                  <a:pos x="323" y="1696"/>
                </a:cxn>
                <a:cxn ang="0">
                  <a:pos x="329" y="1696"/>
                </a:cxn>
                <a:cxn ang="0">
                  <a:pos x="347" y="1552"/>
                </a:cxn>
                <a:cxn ang="0">
                  <a:pos x="580" y="1043"/>
                </a:cxn>
                <a:cxn ang="0">
                  <a:pos x="580" y="1043"/>
                </a:cxn>
              </a:cxnLst>
              <a:rect l="0" t="0" r="r" b="b"/>
              <a:pathLst>
                <a:path w="2123" h="1696">
                  <a:moveTo>
                    <a:pt x="580" y="1043"/>
                  </a:moveTo>
                  <a:lnTo>
                    <a:pt x="544" y="683"/>
                  </a:lnTo>
                  <a:lnTo>
                    <a:pt x="670" y="395"/>
                  </a:lnTo>
                  <a:lnTo>
                    <a:pt x="927" y="587"/>
                  </a:lnTo>
                  <a:lnTo>
                    <a:pt x="1214" y="869"/>
                  </a:lnTo>
                  <a:lnTo>
                    <a:pt x="1483" y="1109"/>
                  </a:lnTo>
                  <a:lnTo>
                    <a:pt x="1800" y="1360"/>
                  </a:lnTo>
                  <a:lnTo>
                    <a:pt x="1883" y="1414"/>
                  </a:lnTo>
                  <a:lnTo>
                    <a:pt x="1836" y="1354"/>
                  </a:lnTo>
                  <a:lnTo>
                    <a:pt x="1411" y="1001"/>
                  </a:lnTo>
                  <a:lnTo>
                    <a:pt x="1088" y="683"/>
                  </a:lnTo>
                  <a:lnTo>
                    <a:pt x="723" y="329"/>
                  </a:lnTo>
                  <a:lnTo>
                    <a:pt x="999" y="311"/>
                  </a:lnTo>
                  <a:lnTo>
                    <a:pt x="1286" y="317"/>
                  </a:lnTo>
                  <a:lnTo>
                    <a:pt x="1614" y="269"/>
                  </a:lnTo>
                  <a:lnTo>
                    <a:pt x="2123" y="197"/>
                  </a:lnTo>
                  <a:lnTo>
                    <a:pt x="2075" y="173"/>
                  </a:lnTo>
                  <a:lnTo>
                    <a:pt x="1543" y="257"/>
                  </a:lnTo>
                  <a:lnTo>
                    <a:pt x="1208" y="275"/>
                  </a:lnTo>
                  <a:lnTo>
                    <a:pt x="759" y="257"/>
                  </a:lnTo>
                  <a:lnTo>
                    <a:pt x="819" y="227"/>
                  </a:lnTo>
                  <a:lnTo>
                    <a:pt x="1142" y="0"/>
                  </a:lnTo>
                  <a:lnTo>
                    <a:pt x="1088" y="30"/>
                  </a:lnTo>
                  <a:lnTo>
                    <a:pt x="1010" y="84"/>
                  </a:lnTo>
                  <a:lnTo>
                    <a:pt x="855" y="191"/>
                  </a:lnTo>
                  <a:lnTo>
                    <a:pt x="670" y="281"/>
                  </a:lnTo>
                  <a:lnTo>
                    <a:pt x="634" y="359"/>
                  </a:lnTo>
                  <a:lnTo>
                    <a:pt x="305" y="587"/>
                  </a:lnTo>
                  <a:lnTo>
                    <a:pt x="0" y="725"/>
                  </a:lnTo>
                  <a:lnTo>
                    <a:pt x="0" y="731"/>
                  </a:lnTo>
                  <a:lnTo>
                    <a:pt x="0" y="767"/>
                  </a:lnTo>
                  <a:lnTo>
                    <a:pt x="299" y="635"/>
                  </a:lnTo>
                  <a:lnTo>
                    <a:pt x="592" y="431"/>
                  </a:lnTo>
                  <a:lnTo>
                    <a:pt x="508" y="671"/>
                  </a:lnTo>
                  <a:lnTo>
                    <a:pt x="526" y="995"/>
                  </a:lnTo>
                  <a:lnTo>
                    <a:pt x="460" y="1168"/>
                  </a:lnTo>
                  <a:lnTo>
                    <a:pt x="329" y="1480"/>
                  </a:lnTo>
                  <a:lnTo>
                    <a:pt x="323" y="1696"/>
                  </a:lnTo>
                  <a:lnTo>
                    <a:pt x="329" y="1696"/>
                  </a:lnTo>
                  <a:lnTo>
                    <a:pt x="347" y="1552"/>
                  </a:lnTo>
                  <a:lnTo>
                    <a:pt x="580" y="1043"/>
                  </a:lnTo>
                  <a:lnTo>
                    <a:pt x="580" y="1043"/>
                  </a:lnTo>
                  <a:close/>
                </a:path>
              </a:pathLst>
            </a:custGeom>
            <a:gradFill rotWithShape="0">
              <a:gsLst>
                <a:gs pos="0">
                  <a:schemeClr val="accent2"/>
                </a:gs>
                <a:gs pos="100000">
                  <a:schemeClr val="bg1"/>
                </a:gs>
              </a:gsLst>
              <a:lin ang="5400000" scaled="1"/>
            </a:gradFill>
            <a:ln w="9525">
              <a:noFill/>
              <a:round/>
              <a:headEnd/>
              <a:tailEnd/>
            </a:ln>
          </p:spPr>
          <p:txBody>
            <a:bodyPr/>
            <a:lstStyle/>
            <a:p>
              <a:endParaRPr lang="en-US"/>
            </a:p>
          </p:txBody>
        </p:sp>
        <p:sp>
          <p:nvSpPr>
            <p:cNvPr id="50181" name="Freeform 5"/>
            <p:cNvSpPr>
              <a:spLocks/>
            </p:cNvSpPr>
            <p:nvPr/>
          </p:nvSpPr>
          <p:spPr bwMode="hidden">
            <a:xfrm>
              <a:off x="2092" y="3233"/>
              <a:ext cx="3668" cy="943"/>
            </a:xfrm>
            <a:custGeom>
              <a:avLst/>
              <a:gdLst/>
              <a:ahLst/>
              <a:cxnLst>
                <a:cxn ang="0">
                  <a:pos x="3338" y="288"/>
                </a:cxn>
                <a:cxn ang="0">
                  <a:pos x="3194" y="258"/>
                </a:cxn>
                <a:cxn ang="0">
                  <a:pos x="2816" y="234"/>
                </a:cxn>
                <a:cxn ang="0">
                  <a:pos x="2330" y="306"/>
                </a:cxn>
                <a:cxn ang="0">
                  <a:pos x="2372" y="258"/>
                </a:cxn>
                <a:cxn ang="0">
                  <a:pos x="2624" y="132"/>
                </a:cxn>
                <a:cxn ang="0">
                  <a:pos x="2707" y="24"/>
                </a:cxn>
                <a:cxn ang="0">
                  <a:pos x="2642" y="12"/>
                </a:cxn>
                <a:cxn ang="0">
                  <a:pos x="2515" y="54"/>
                </a:cxn>
                <a:cxn ang="0">
                  <a:pos x="2324" y="66"/>
                </a:cxn>
                <a:cxn ang="0">
                  <a:pos x="2101" y="90"/>
                </a:cxn>
                <a:cxn ang="0">
                  <a:pos x="1855" y="228"/>
                </a:cxn>
                <a:cxn ang="0">
                  <a:pos x="1591" y="337"/>
                </a:cxn>
                <a:cxn ang="0">
                  <a:pos x="1459" y="379"/>
                </a:cxn>
                <a:cxn ang="0">
                  <a:pos x="1417" y="361"/>
                </a:cxn>
                <a:cxn ang="0">
                  <a:pos x="1363" y="331"/>
                </a:cxn>
                <a:cxn ang="0">
                  <a:pos x="1344" y="312"/>
                </a:cxn>
                <a:cxn ang="0">
                  <a:pos x="1290" y="288"/>
                </a:cxn>
                <a:cxn ang="0">
                  <a:pos x="1230" y="252"/>
                </a:cxn>
                <a:cxn ang="0">
                  <a:pos x="1119" y="227"/>
                </a:cxn>
                <a:cxn ang="0">
                  <a:pos x="1320" y="438"/>
                </a:cxn>
                <a:cxn ang="0">
                  <a:pos x="960" y="558"/>
                </a:cxn>
                <a:cxn ang="0">
                  <a:pos x="474" y="630"/>
                </a:cxn>
                <a:cxn ang="0">
                  <a:pos x="132" y="781"/>
                </a:cxn>
                <a:cxn ang="0">
                  <a:pos x="234" y="847"/>
                </a:cxn>
                <a:cxn ang="0">
                  <a:pos x="925" y="739"/>
                </a:cxn>
                <a:cxn ang="0">
                  <a:pos x="637" y="925"/>
                </a:cxn>
                <a:cxn ang="0">
                  <a:pos x="1405" y="943"/>
                </a:cxn>
                <a:cxn ang="0">
                  <a:pos x="1447" y="943"/>
                </a:cxn>
                <a:cxn ang="0">
                  <a:pos x="2888" y="859"/>
                </a:cxn>
                <a:cxn ang="0">
                  <a:pos x="2582" y="708"/>
                </a:cxn>
                <a:cxn ang="0">
                  <a:pos x="2299" y="606"/>
                </a:cxn>
                <a:cxn ang="0">
                  <a:pos x="2606" y="588"/>
                </a:cxn>
                <a:cxn ang="0">
                  <a:pos x="3001" y="582"/>
                </a:cxn>
                <a:cxn ang="0">
                  <a:pos x="3452" y="438"/>
                </a:cxn>
                <a:cxn ang="0">
                  <a:pos x="3668" y="312"/>
                </a:cxn>
                <a:cxn ang="0">
                  <a:pos x="3482" y="300"/>
                </a:cxn>
              </a:cxnLst>
              <a:rect l="0" t="0" r="r" b="b"/>
              <a:pathLst>
                <a:path w="3668" h="943">
                  <a:moveTo>
                    <a:pt x="3482" y="300"/>
                  </a:moveTo>
                  <a:lnTo>
                    <a:pt x="3338" y="288"/>
                  </a:lnTo>
                  <a:lnTo>
                    <a:pt x="3320" y="264"/>
                  </a:lnTo>
                  <a:lnTo>
                    <a:pt x="3194" y="258"/>
                  </a:lnTo>
                  <a:lnTo>
                    <a:pt x="3019" y="216"/>
                  </a:lnTo>
                  <a:lnTo>
                    <a:pt x="2816" y="234"/>
                  </a:lnTo>
                  <a:lnTo>
                    <a:pt x="2533" y="288"/>
                  </a:lnTo>
                  <a:lnTo>
                    <a:pt x="2330" y="306"/>
                  </a:lnTo>
                  <a:lnTo>
                    <a:pt x="2149" y="312"/>
                  </a:lnTo>
                  <a:lnTo>
                    <a:pt x="2372" y="258"/>
                  </a:lnTo>
                  <a:lnTo>
                    <a:pt x="2624" y="156"/>
                  </a:lnTo>
                  <a:lnTo>
                    <a:pt x="2624" y="132"/>
                  </a:lnTo>
                  <a:lnTo>
                    <a:pt x="2666" y="78"/>
                  </a:lnTo>
                  <a:lnTo>
                    <a:pt x="2707" y="24"/>
                  </a:lnTo>
                  <a:lnTo>
                    <a:pt x="2695" y="0"/>
                  </a:lnTo>
                  <a:lnTo>
                    <a:pt x="2642" y="12"/>
                  </a:lnTo>
                  <a:lnTo>
                    <a:pt x="2557" y="30"/>
                  </a:lnTo>
                  <a:lnTo>
                    <a:pt x="2515" y="54"/>
                  </a:lnTo>
                  <a:lnTo>
                    <a:pt x="2425" y="84"/>
                  </a:lnTo>
                  <a:lnTo>
                    <a:pt x="2324" y="66"/>
                  </a:lnTo>
                  <a:lnTo>
                    <a:pt x="2191" y="90"/>
                  </a:lnTo>
                  <a:lnTo>
                    <a:pt x="2101" y="90"/>
                  </a:lnTo>
                  <a:lnTo>
                    <a:pt x="2047" y="108"/>
                  </a:lnTo>
                  <a:lnTo>
                    <a:pt x="1855" y="228"/>
                  </a:lnTo>
                  <a:lnTo>
                    <a:pt x="1771" y="288"/>
                  </a:lnTo>
                  <a:lnTo>
                    <a:pt x="1591" y="337"/>
                  </a:lnTo>
                  <a:lnTo>
                    <a:pt x="1465" y="379"/>
                  </a:lnTo>
                  <a:lnTo>
                    <a:pt x="1459" y="379"/>
                  </a:lnTo>
                  <a:lnTo>
                    <a:pt x="1453" y="373"/>
                  </a:lnTo>
                  <a:lnTo>
                    <a:pt x="1417" y="361"/>
                  </a:lnTo>
                  <a:lnTo>
                    <a:pt x="1381" y="343"/>
                  </a:lnTo>
                  <a:lnTo>
                    <a:pt x="1363" y="331"/>
                  </a:lnTo>
                  <a:lnTo>
                    <a:pt x="1357" y="324"/>
                  </a:lnTo>
                  <a:lnTo>
                    <a:pt x="1344" y="312"/>
                  </a:lnTo>
                  <a:lnTo>
                    <a:pt x="1320" y="300"/>
                  </a:lnTo>
                  <a:lnTo>
                    <a:pt x="1290" y="288"/>
                  </a:lnTo>
                  <a:lnTo>
                    <a:pt x="1260" y="270"/>
                  </a:lnTo>
                  <a:lnTo>
                    <a:pt x="1230" y="252"/>
                  </a:lnTo>
                  <a:lnTo>
                    <a:pt x="1187" y="227"/>
                  </a:lnTo>
                  <a:lnTo>
                    <a:pt x="1119" y="227"/>
                  </a:lnTo>
                  <a:lnTo>
                    <a:pt x="1357" y="397"/>
                  </a:lnTo>
                  <a:lnTo>
                    <a:pt x="1320" y="438"/>
                  </a:lnTo>
                  <a:lnTo>
                    <a:pt x="1135" y="522"/>
                  </a:lnTo>
                  <a:lnTo>
                    <a:pt x="960" y="558"/>
                  </a:lnTo>
                  <a:lnTo>
                    <a:pt x="684" y="600"/>
                  </a:lnTo>
                  <a:lnTo>
                    <a:pt x="474" y="630"/>
                  </a:lnTo>
                  <a:lnTo>
                    <a:pt x="390" y="684"/>
                  </a:lnTo>
                  <a:lnTo>
                    <a:pt x="132" y="781"/>
                  </a:lnTo>
                  <a:lnTo>
                    <a:pt x="0" y="829"/>
                  </a:lnTo>
                  <a:lnTo>
                    <a:pt x="234" y="847"/>
                  </a:lnTo>
                  <a:lnTo>
                    <a:pt x="498" y="829"/>
                  </a:lnTo>
                  <a:lnTo>
                    <a:pt x="925" y="739"/>
                  </a:lnTo>
                  <a:lnTo>
                    <a:pt x="840" y="817"/>
                  </a:lnTo>
                  <a:lnTo>
                    <a:pt x="637" y="925"/>
                  </a:lnTo>
                  <a:lnTo>
                    <a:pt x="613" y="943"/>
                  </a:lnTo>
                  <a:lnTo>
                    <a:pt x="1405" y="943"/>
                  </a:lnTo>
                  <a:lnTo>
                    <a:pt x="1411" y="925"/>
                  </a:lnTo>
                  <a:lnTo>
                    <a:pt x="1447" y="943"/>
                  </a:lnTo>
                  <a:lnTo>
                    <a:pt x="2924" y="943"/>
                  </a:lnTo>
                  <a:lnTo>
                    <a:pt x="2888" y="859"/>
                  </a:lnTo>
                  <a:lnTo>
                    <a:pt x="2713" y="775"/>
                  </a:lnTo>
                  <a:lnTo>
                    <a:pt x="2582" y="708"/>
                  </a:lnTo>
                  <a:lnTo>
                    <a:pt x="2336" y="636"/>
                  </a:lnTo>
                  <a:lnTo>
                    <a:pt x="2299" y="606"/>
                  </a:lnTo>
                  <a:lnTo>
                    <a:pt x="2509" y="582"/>
                  </a:lnTo>
                  <a:lnTo>
                    <a:pt x="2606" y="588"/>
                  </a:lnTo>
                  <a:lnTo>
                    <a:pt x="2773" y="588"/>
                  </a:lnTo>
                  <a:lnTo>
                    <a:pt x="3001" y="582"/>
                  </a:lnTo>
                  <a:lnTo>
                    <a:pt x="3259" y="516"/>
                  </a:lnTo>
                  <a:lnTo>
                    <a:pt x="3452" y="438"/>
                  </a:lnTo>
                  <a:lnTo>
                    <a:pt x="3668" y="391"/>
                  </a:lnTo>
                  <a:lnTo>
                    <a:pt x="3668" y="312"/>
                  </a:lnTo>
                  <a:lnTo>
                    <a:pt x="3482" y="300"/>
                  </a:lnTo>
                  <a:lnTo>
                    <a:pt x="3482" y="300"/>
                  </a:lnTo>
                  <a:close/>
                </a:path>
              </a:pathLst>
            </a:custGeom>
            <a:gradFill rotWithShape="0">
              <a:gsLst>
                <a:gs pos="0">
                  <a:schemeClr val="bg2"/>
                </a:gs>
                <a:gs pos="100000">
                  <a:schemeClr val="bg1"/>
                </a:gs>
              </a:gsLst>
              <a:lin ang="5400000" scaled="1"/>
            </a:gradFill>
            <a:ln w="9525">
              <a:noFill/>
              <a:round/>
              <a:headEnd/>
              <a:tailEnd/>
            </a:ln>
          </p:spPr>
          <p:txBody>
            <a:bodyPr/>
            <a:lstStyle/>
            <a:p>
              <a:endParaRPr lang="en-US"/>
            </a:p>
          </p:txBody>
        </p:sp>
        <p:sp>
          <p:nvSpPr>
            <p:cNvPr id="50182" name="Freeform 6"/>
            <p:cNvSpPr>
              <a:spLocks/>
            </p:cNvSpPr>
            <p:nvPr/>
          </p:nvSpPr>
          <p:spPr bwMode="hidden">
            <a:xfrm>
              <a:off x="0" y="524"/>
              <a:ext cx="973" cy="1195"/>
            </a:xfrm>
            <a:custGeom>
              <a:avLst/>
              <a:gdLst/>
              <a:ahLst/>
              <a:cxnLst>
                <a:cxn ang="0">
                  <a:pos x="323" y="1186"/>
                </a:cxn>
                <a:cxn ang="0">
                  <a:pos x="490" y="1192"/>
                </a:cxn>
                <a:cxn ang="0">
                  <a:pos x="580" y="1150"/>
                </a:cxn>
                <a:cxn ang="0">
                  <a:pos x="813" y="1085"/>
                </a:cxn>
                <a:cxn ang="0">
                  <a:pos x="933" y="1055"/>
                </a:cxn>
                <a:cxn ang="0">
                  <a:pos x="759" y="989"/>
                </a:cxn>
                <a:cxn ang="0">
                  <a:pos x="556" y="953"/>
                </a:cxn>
                <a:cxn ang="0">
                  <a:pos x="197" y="971"/>
                </a:cxn>
                <a:cxn ang="0">
                  <a:pos x="299" y="893"/>
                </a:cxn>
                <a:cxn ang="0">
                  <a:pos x="496" y="803"/>
                </a:cxn>
                <a:cxn ang="0">
                  <a:pos x="694" y="671"/>
                </a:cxn>
                <a:cxn ang="0">
                  <a:pos x="700" y="671"/>
                </a:cxn>
                <a:cxn ang="0">
                  <a:pos x="712" y="665"/>
                </a:cxn>
                <a:cxn ang="0">
                  <a:pos x="753" y="647"/>
                </a:cxn>
                <a:cxn ang="0">
                  <a:pos x="777" y="641"/>
                </a:cxn>
                <a:cxn ang="0">
                  <a:pos x="789" y="629"/>
                </a:cxn>
                <a:cxn ang="0">
                  <a:pos x="795" y="617"/>
                </a:cxn>
                <a:cxn ang="0">
                  <a:pos x="789" y="611"/>
                </a:cxn>
                <a:cxn ang="0">
                  <a:pos x="783" y="599"/>
                </a:cxn>
                <a:cxn ang="0">
                  <a:pos x="783" y="575"/>
                </a:cxn>
                <a:cxn ang="0">
                  <a:pos x="795" y="545"/>
                </a:cxn>
                <a:cxn ang="0">
                  <a:pos x="807" y="515"/>
                </a:cxn>
                <a:cxn ang="0">
                  <a:pos x="825" y="485"/>
                </a:cxn>
                <a:cxn ang="0">
                  <a:pos x="837" y="455"/>
                </a:cxn>
                <a:cxn ang="0">
                  <a:pos x="843" y="437"/>
                </a:cxn>
                <a:cxn ang="0">
                  <a:pos x="849" y="431"/>
                </a:cxn>
                <a:cxn ang="0">
                  <a:pos x="849" y="347"/>
                </a:cxn>
                <a:cxn ang="0">
                  <a:pos x="849" y="341"/>
                </a:cxn>
                <a:cxn ang="0">
                  <a:pos x="855" y="335"/>
                </a:cxn>
                <a:cxn ang="0">
                  <a:pos x="873" y="305"/>
                </a:cxn>
                <a:cxn ang="0">
                  <a:pos x="885" y="269"/>
                </a:cxn>
                <a:cxn ang="0">
                  <a:pos x="897" y="239"/>
                </a:cxn>
                <a:cxn ang="0">
                  <a:pos x="903" y="227"/>
                </a:cxn>
                <a:cxn ang="0">
                  <a:pos x="909" y="215"/>
                </a:cxn>
                <a:cxn ang="0">
                  <a:pos x="927" y="173"/>
                </a:cxn>
                <a:cxn ang="0">
                  <a:pos x="945" y="137"/>
                </a:cxn>
                <a:cxn ang="0">
                  <a:pos x="951" y="125"/>
                </a:cxn>
                <a:cxn ang="0">
                  <a:pos x="951" y="119"/>
                </a:cxn>
                <a:cxn ang="0">
                  <a:pos x="969" y="0"/>
                </a:cxn>
                <a:cxn ang="0">
                  <a:pos x="945" y="47"/>
                </a:cxn>
                <a:cxn ang="0">
                  <a:pos x="783" y="113"/>
                </a:cxn>
                <a:cxn ang="0">
                  <a:pos x="706" y="161"/>
                </a:cxn>
                <a:cxn ang="0">
                  <a:pos x="460" y="233"/>
                </a:cxn>
                <a:cxn ang="0">
                  <a:pos x="281" y="287"/>
                </a:cxn>
                <a:cxn ang="0">
                  <a:pos x="173" y="293"/>
                </a:cxn>
                <a:cxn ang="0">
                  <a:pos x="12" y="485"/>
                </a:cxn>
                <a:cxn ang="0">
                  <a:pos x="0" y="509"/>
                </a:cxn>
                <a:cxn ang="0">
                  <a:pos x="0" y="1186"/>
                </a:cxn>
                <a:cxn ang="0">
                  <a:pos x="96" y="1180"/>
                </a:cxn>
                <a:cxn ang="0">
                  <a:pos x="323" y="1186"/>
                </a:cxn>
                <a:cxn ang="0">
                  <a:pos x="323" y="1186"/>
                </a:cxn>
              </a:cxnLst>
              <a:rect l="0" t="0" r="r" b="b"/>
              <a:pathLst>
                <a:path w="969" h="1192">
                  <a:moveTo>
                    <a:pt x="323" y="1186"/>
                  </a:moveTo>
                  <a:lnTo>
                    <a:pt x="490" y="1192"/>
                  </a:lnTo>
                  <a:lnTo>
                    <a:pt x="580" y="1150"/>
                  </a:lnTo>
                  <a:lnTo>
                    <a:pt x="813" y="1085"/>
                  </a:lnTo>
                  <a:lnTo>
                    <a:pt x="933" y="1055"/>
                  </a:lnTo>
                  <a:lnTo>
                    <a:pt x="759" y="989"/>
                  </a:lnTo>
                  <a:lnTo>
                    <a:pt x="556" y="953"/>
                  </a:lnTo>
                  <a:lnTo>
                    <a:pt x="197" y="971"/>
                  </a:lnTo>
                  <a:lnTo>
                    <a:pt x="299" y="893"/>
                  </a:lnTo>
                  <a:lnTo>
                    <a:pt x="496" y="803"/>
                  </a:lnTo>
                  <a:lnTo>
                    <a:pt x="694" y="671"/>
                  </a:lnTo>
                  <a:lnTo>
                    <a:pt x="700" y="671"/>
                  </a:lnTo>
                  <a:lnTo>
                    <a:pt x="712" y="665"/>
                  </a:lnTo>
                  <a:lnTo>
                    <a:pt x="753" y="647"/>
                  </a:lnTo>
                  <a:lnTo>
                    <a:pt x="777" y="641"/>
                  </a:lnTo>
                  <a:lnTo>
                    <a:pt x="789" y="629"/>
                  </a:lnTo>
                  <a:lnTo>
                    <a:pt x="795" y="617"/>
                  </a:lnTo>
                  <a:lnTo>
                    <a:pt x="789" y="611"/>
                  </a:lnTo>
                  <a:lnTo>
                    <a:pt x="783" y="599"/>
                  </a:lnTo>
                  <a:lnTo>
                    <a:pt x="783" y="575"/>
                  </a:lnTo>
                  <a:lnTo>
                    <a:pt x="795" y="545"/>
                  </a:lnTo>
                  <a:lnTo>
                    <a:pt x="807" y="515"/>
                  </a:lnTo>
                  <a:lnTo>
                    <a:pt x="825" y="485"/>
                  </a:lnTo>
                  <a:lnTo>
                    <a:pt x="837" y="455"/>
                  </a:lnTo>
                  <a:lnTo>
                    <a:pt x="843" y="437"/>
                  </a:lnTo>
                  <a:lnTo>
                    <a:pt x="849" y="431"/>
                  </a:lnTo>
                  <a:lnTo>
                    <a:pt x="849" y="347"/>
                  </a:lnTo>
                  <a:lnTo>
                    <a:pt x="849" y="341"/>
                  </a:lnTo>
                  <a:lnTo>
                    <a:pt x="855" y="335"/>
                  </a:lnTo>
                  <a:lnTo>
                    <a:pt x="873" y="305"/>
                  </a:lnTo>
                  <a:lnTo>
                    <a:pt x="885" y="269"/>
                  </a:lnTo>
                  <a:lnTo>
                    <a:pt x="897" y="239"/>
                  </a:lnTo>
                  <a:lnTo>
                    <a:pt x="903" y="227"/>
                  </a:lnTo>
                  <a:lnTo>
                    <a:pt x="909" y="215"/>
                  </a:lnTo>
                  <a:lnTo>
                    <a:pt x="927" y="173"/>
                  </a:lnTo>
                  <a:lnTo>
                    <a:pt x="945" y="137"/>
                  </a:lnTo>
                  <a:lnTo>
                    <a:pt x="951" y="125"/>
                  </a:lnTo>
                  <a:lnTo>
                    <a:pt x="951" y="119"/>
                  </a:lnTo>
                  <a:lnTo>
                    <a:pt x="969" y="0"/>
                  </a:lnTo>
                  <a:lnTo>
                    <a:pt x="945" y="47"/>
                  </a:lnTo>
                  <a:lnTo>
                    <a:pt x="783" y="113"/>
                  </a:lnTo>
                  <a:lnTo>
                    <a:pt x="706" y="161"/>
                  </a:lnTo>
                  <a:lnTo>
                    <a:pt x="460" y="233"/>
                  </a:lnTo>
                  <a:lnTo>
                    <a:pt x="281" y="287"/>
                  </a:lnTo>
                  <a:lnTo>
                    <a:pt x="173" y="293"/>
                  </a:lnTo>
                  <a:lnTo>
                    <a:pt x="12" y="485"/>
                  </a:lnTo>
                  <a:lnTo>
                    <a:pt x="0" y="509"/>
                  </a:lnTo>
                  <a:lnTo>
                    <a:pt x="0" y="1186"/>
                  </a:lnTo>
                  <a:lnTo>
                    <a:pt x="96" y="1180"/>
                  </a:lnTo>
                  <a:lnTo>
                    <a:pt x="323" y="1186"/>
                  </a:lnTo>
                  <a:lnTo>
                    <a:pt x="323" y="1186"/>
                  </a:lnTo>
                  <a:close/>
                </a:path>
              </a:pathLst>
            </a:custGeom>
            <a:gradFill rotWithShape="0">
              <a:gsLst>
                <a:gs pos="0">
                  <a:schemeClr val="bg2"/>
                </a:gs>
                <a:gs pos="100000">
                  <a:schemeClr val="bg1"/>
                </a:gs>
              </a:gsLst>
              <a:lin ang="5400000" scaled="1"/>
            </a:gradFill>
            <a:ln w="9525">
              <a:noFill/>
              <a:round/>
              <a:headEnd/>
              <a:tailEnd/>
            </a:ln>
          </p:spPr>
          <p:txBody>
            <a:bodyPr/>
            <a:lstStyle/>
            <a:p>
              <a:endParaRPr lang="en-US"/>
            </a:p>
          </p:txBody>
        </p:sp>
        <p:sp>
          <p:nvSpPr>
            <p:cNvPr id="50183" name="Freeform 7"/>
            <p:cNvSpPr>
              <a:spLocks/>
            </p:cNvSpPr>
            <p:nvPr/>
          </p:nvSpPr>
          <p:spPr bwMode="hidden">
            <a:xfrm>
              <a:off x="3188" y="1"/>
              <a:ext cx="2570" cy="2266"/>
            </a:xfrm>
            <a:custGeom>
              <a:avLst/>
              <a:gdLst/>
              <a:ahLst/>
              <a:cxnLst>
                <a:cxn ang="0">
                  <a:pos x="859" y="612"/>
                </a:cxn>
                <a:cxn ang="0">
                  <a:pos x="1087" y="853"/>
                </a:cxn>
                <a:cxn ang="0">
                  <a:pos x="961" y="913"/>
                </a:cxn>
                <a:cxn ang="0">
                  <a:pos x="786" y="883"/>
                </a:cxn>
                <a:cxn ang="0">
                  <a:pos x="450" y="931"/>
                </a:cxn>
                <a:cxn ang="0">
                  <a:pos x="150" y="1075"/>
                </a:cxn>
                <a:cxn ang="0">
                  <a:pos x="78" y="1165"/>
                </a:cxn>
                <a:cxn ang="0">
                  <a:pos x="361" y="1256"/>
                </a:cxn>
                <a:cxn ang="0">
                  <a:pos x="444" y="1316"/>
                </a:cxn>
                <a:cxn ang="0">
                  <a:pos x="697" y="1400"/>
                </a:cxn>
                <a:cxn ang="0">
                  <a:pos x="1026" y="1346"/>
                </a:cxn>
                <a:cxn ang="0">
                  <a:pos x="991" y="1412"/>
                </a:cxn>
                <a:cxn ang="0">
                  <a:pos x="804" y="1574"/>
                </a:cxn>
                <a:cxn ang="0">
                  <a:pos x="726" y="1718"/>
                </a:cxn>
                <a:cxn ang="0">
                  <a:pos x="768" y="1742"/>
                </a:cxn>
                <a:cxn ang="0">
                  <a:pos x="865" y="1693"/>
                </a:cxn>
                <a:cxn ang="0">
                  <a:pos x="991" y="1699"/>
                </a:cxn>
                <a:cxn ang="0">
                  <a:pos x="1135" y="1627"/>
                </a:cxn>
                <a:cxn ang="0">
                  <a:pos x="1183" y="1669"/>
                </a:cxn>
                <a:cxn ang="0">
                  <a:pos x="1399" y="1436"/>
                </a:cxn>
                <a:cxn ang="0">
                  <a:pos x="1615" y="1334"/>
                </a:cxn>
                <a:cxn ang="0">
                  <a:pos x="1645" y="1370"/>
                </a:cxn>
                <a:cxn ang="0">
                  <a:pos x="1681" y="1430"/>
                </a:cxn>
                <a:cxn ang="0">
                  <a:pos x="1699" y="1466"/>
                </a:cxn>
                <a:cxn ang="0">
                  <a:pos x="1747" y="1550"/>
                </a:cxn>
                <a:cxn ang="0">
                  <a:pos x="1772" y="1586"/>
                </a:cxn>
                <a:cxn ang="0">
                  <a:pos x="2124" y="2248"/>
                </a:cxn>
                <a:cxn ang="0">
                  <a:pos x="1693" y="1322"/>
                </a:cxn>
                <a:cxn ang="0">
                  <a:pos x="1861" y="1165"/>
                </a:cxn>
                <a:cxn ang="0">
                  <a:pos x="2173" y="1099"/>
                </a:cxn>
                <a:cxn ang="0">
                  <a:pos x="2390" y="1009"/>
                </a:cxn>
                <a:cxn ang="0">
                  <a:pos x="2570" y="805"/>
                </a:cxn>
                <a:cxn ang="0">
                  <a:pos x="2342" y="781"/>
                </a:cxn>
                <a:cxn ang="0">
                  <a:pos x="2114" y="763"/>
                </a:cxn>
                <a:cxn ang="0">
                  <a:pos x="2408" y="433"/>
                </a:cxn>
                <a:cxn ang="0">
                  <a:pos x="2426" y="421"/>
                </a:cxn>
                <a:cxn ang="0">
                  <a:pos x="2474" y="379"/>
                </a:cxn>
                <a:cxn ang="0">
                  <a:pos x="2492" y="355"/>
                </a:cxn>
                <a:cxn ang="0">
                  <a:pos x="2474" y="337"/>
                </a:cxn>
                <a:cxn ang="0">
                  <a:pos x="2474" y="271"/>
                </a:cxn>
                <a:cxn ang="0">
                  <a:pos x="2492" y="192"/>
                </a:cxn>
                <a:cxn ang="0">
                  <a:pos x="2504" y="132"/>
                </a:cxn>
                <a:cxn ang="0">
                  <a:pos x="2492" y="36"/>
                </a:cxn>
                <a:cxn ang="0">
                  <a:pos x="2492" y="24"/>
                </a:cxn>
                <a:cxn ang="0">
                  <a:pos x="2102" y="0"/>
                </a:cxn>
                <a:cxn ang="0">
                  <a:pos x="1909" y="90"/>
                </a:cxn>
                <a:cxn ang="0">
                  <a:pos x="1747" y="535"/>
                </a:cxn>
                <a:cxn ang="0">
                  <a:pos x="1711" y="469"/>
                </a:cxn>
                <a:cxn ang="0">
                  <a:pos x="1633" y="144"/>
                </a:cxn>
                <a:cxn ang="0">
                  <a:pos x="1579" y="0"/>
                </a:cxn>
                <a:cxn ang="0">
                  <a:pos x="738" y="186"/>
                </a:cxn>
                <a:cxn ang="0">
                  <a:pos x="756" y="463"/>
                </a:cxn>
              </a:cxnLst>
              <a:rect l="0" t="0" r="r" b="b"/>
              <a:pathLst>
                <a:path w="2570" h="2266">
                  <a:moveTo>
                    <a:pt x="756" y="463"/>
                  </a:moveTo>
                  <a:lnTo>
                    <a:pt x="859" y="612"/>
                  </a:lnTo>
                  <a:lnTo>
                    <a:pt x="937" y="720"/>
                  </a:lnTo>
                  <a:lnTo>
                    <a:pt x="1087" y="853"/>
                  </a:lnTo>
                  <a:lnTo>
                    <a:pt x="1105" y="907"/>
                  </a:lnTo>
                  <a:lnTo>
                    <a:pt x="961" y="913"/>
                  </a:lnTo>
                  <a:lnTo>
                    <a:pt x="895" y="901"/>
                  </a:lnTo>
                  <a:lnTo>
                    <a:pt x="786" y="883"/>
                  </a:lnTo>
                  <a:lnTo>
                    <a:pt x="637" y="859"/>
                  </a:lnTo>
                  <a:lnTo>
                    <a:pt x="450" y="931"/>
                  </a:lnTo>
                  <a:lnTo>
                    <a:pt x="306" y="1021"/>
                  </a:lnTo>
                  <a:lnTo>
                    <a:pt x="150" y="1075"/>
                  </a:lnTo>
                  <a:lnTo>
                    <a:pt x="0" y="1153"/>
                  </a:lnTo>
                  <a:lnTo>
                    <a:pt x="78" y="1165"/>
                  </a:lnTo>
                  <a:lnTo>
                    <a:pt x="264" y="1220"/>
                  </a:lnTo>
                  <a:lnTo>
                    <a:pt x="361" y="1256"/>
                  </a:lnTo>
                  <a:lnTo>
                    <a:pt x="367" y="1298"/>
                  </a:lnTo>
                  <a:lnTo>
                    <a:pt x="444" y="1316"/>
                  </a:lnTo>
                  <a:lnTo>
                    <a:pt x="558" y="1400"/>
                  </a:lnTo>
                  <a:lnTo>
                    <a:pt x="697" y="1400"/>
                  </a:lnTo>
                  <a:lnTo>
                    <a:pt x="895" y="1346"/>
                  </a:lnTo>
                  <a:lnTo>
                    <a:pt x="1026" y="1346"/>
                  </a:lnTo>
                  <a:lnTo>
                    <a:pt x="1147" y="1358"/>
                  </a:lnTo>
                  <a:lnTo>
                    <a:pt x="991" y="1412"/>
                  </a:lnTo>
                  <a:lnTo>
                    <a:pt x="804" y="1538"/>
                  </a:lnTo>
                  <a:lnTo>
                    <a:pt x="804" y="1574"/>
                  </a:lnTo>
                  <a:lnTo>
                    <a:pt x="762" y="1645"/>
                  </a:lnTo>
                  <a:lnTo>
                    <a:pt x="726" y="1718"/>
                  </a:lnTo>
                  <a:lnTo>
                    <a:pt x="732" y="1754"/>
                  </a:lnTo>
                  <a:lnTo>
                    <a:pt x="768" y="1742"/>
                  </a:lnTo>
                  <a:lnTo>
                    <a:pt x="829" y="1730"/>
                  </a:lnTo>
                  <a:lnTo>
                    <a:pt x="865" y="1693"/>
                  </a:lnTo>
                  <a:lnTo>
                    <a:pt x="925" y="1663"/>
                  </a:lnTo>
                  <a:lnTo>
                    <a:pt x="991" y="1699"/>
                  </a:lnTo>
                  <a:lnTo>
                    <a:pt x="1087" y="1675"/>
                  </a:lnTo>
                  <a:lnTo>
                    <a:pt x="1135" y="1627"/>
                  </a:lnTo>
                  <a:lnTo>
                    <a:pt x="1147" y="1687"/>
                  </a:lnTo>
                  <a:lnTo>
                    <a:pt x="1183" y="1669"/>
                  </a:lnTo>
                  <a:lnTo>
                    <a:pt x="1333" y="1514"/>
                  </a:lnTo>
                  <a:lnTo>
                    <a:pt x="1399" y="1436"/>
                  </a:lnTo>
                  <a:lnTo>
                    <a:pt x="1526" y="1382"/>
                  </a:lnTo>
                  <a:lnTo>
                    <a:pt x="1615" y="1334"/>
                  </a:lnTo>
                  <a:lnTo>
                    <a:pt x="1627" y="1346"/>
                  </a:lnTo>
                  <a:lnTo>
                    <a:pt x="1645" y="1370"/>
                  </a:lnTo>
                  <a:lnTo>
                    <a:pt x="1669" y="1400"/>
                  </a:lnTo>
                  <a:lnTo>
                    <a:pt x="1681" y="1430"/>
                  </a:lnTo>
                  <a:lnTo>
                    <a:pt x="1687" y="1448"/>
                  </a:lnTo>
                  <a:lnTo>
                    <a:pt x="1699" y="1466"/>
                  </a:lnTo>
                  <a:lnTo>
                    <a:pt x="1729" y="1520"/>
                  </a:lnTo>
                  <a:lnTo>
                    <a:pt x="1747" y="1550"/>
                  </a:lnTo>
                  <a:lnTo>
                    <a:pt x="1766" y="1574"/>
                  </a:lnTo>
                  <a:lnTo>
                    <a:pt x="1772" y="1586"/>
                  </a:lnTo>
                  <a:lnTo>
                    <a:pt x="1778" y="1592"/>
                  </a:lnTo>
                  <a:lnTo>
                    <a:pt x="2124" y="2248"/>
                  </a:lnTo>
                  <a:lnTo>
                    <a:pt x="2215" y="2266"/>
                  </a:lnTo>
                  <a:lnTo>
                    <a:pt x="1693" y="1322"/>
                  </a:lnTo>
                  <a:lnTo>
                    <a:pt x="1723" y="1262"/>
                  </a:lnTo>
                  <a:lnTo>
                    <a:pt x="1861" y="1165"/>
                  </a:lnTo>
                  <a:lnTo>
                    <a:pt x="1988" y="1129"/>
                  </a:lnTo>
                  <a:lnTo>
                    <a:pt x="2173" y="1099"/>
                  </a:lnTo>
                  <a:lnTo>
                    <a:pt x="2318" y="1075"/>
                  </a:lnTo>
                  <a:lnTo>
                    <a:pt x="2390" y="1009"/>
                  </a:lnTo>
                  <a:lnTo>
                    <a:pt x="2570" y="895"/>
                  </a:lnTo>
                  <a:lnTo>
                    <a:pt x="2570" y="805"/>
                  </a:lnTo>
                  <a:lnTo>
                    <a:pt x="2516" y="787"/>
                  </a:lnTo>
                  <a:lnTo>
                    <a:pt x="2342" y="781"/>
                  </a:lnTo>
                  <a:lnTo>
                    <a:pt x="2042" y="871"/>
                  </a:lnTo>
                  <a:lnTo>
                    <a:pt x="2114" y="763"/>
                  </a:lnTo>
                  <a:lnTo>
                    <a:pt x="2264" y="624"/>
                  </a:lnTo>
                  <a:lnTo>
                    <a:pt x="2408" y="433"/>
                  </a:lnTo>
                  <a:lnTo>
                    <a:pt x="2414" y="433"/>
                  </a:lnTo>
                  <a:lnTo>
                    <a:pt x="2426" y="421"/>
                  </a:lnTo>
                  <a:lnTo>
                    <a:pt x="2456" y="397"/>
                  </a:lnTo>
                  <a:lnTo>
                    <a:pt x="2474" y="379"/>
                  </a:lnTo>
                  <a:lnTo>
                    <a:pt x="2486" y="367"/>
                  </a:lnTo>
                  <a:lnTo>
                    <a:pt x="2492" y="355"/>
                  </a:lnTo>
                  <a:lnTo>
                    <a:pt x="2486" y="349"/>
                  </a:lnTo>
                  <a:lnTo>
                    <a:pt x="2474" y="337"/>
                  </a:lnTo>
                  <a:lnTo>
                    <a:pt x="2474" y="307"/>
                  </a:lnTo>
                  <a:lnTo>
                    <a:pt x="2474" y="271"/>
                  </a:lnTo>
                  <a:lnTo>
                    <a:pt x="2480" y="228"/>
                  </a:lnTo>
                  <a:lnTo>
                    <a:pt x="2492" y="192"/>
                  </a:lnTo>
                  <a:lnTo>
                    <a:pt x="2498" y="156"/>
                  </a:lnTo>
                  <a:lnTo>
                    <a:pt x="2504" y="132"/>
                  </a:lnTo>
                  <a:lnTo>
                    <a:pt x="2504" y="126"/>
                  </a:lnTo>
                  <a:lnTo>
                    <a:pt x="2492" y="36"/>
                  </a:lnTo>
                  <a:lnTo>
                    <a:pt x="2492" y="36"/>
                  </a:lnTo>
                  <a:lnTo>
                    <a:pt x="2492" y="24"/>
                  </a:lnTo>
                  <a:lnTo>
                    <a:pt x="2498" y="0"/>
                  </a:lnTo>
                  <a:lnTo>
                    <a:pt x="2102" y="0"/>
                  </a:lnTo>
                  <a:lnTo>
                    <a:pt x="2006" y="60"/>
                  </a:lnTo>
                  <a:lnTo>
                    <a:pt x="1909" y="90"/>
                  </a:lnTo>
                  <a:lnTo>
                    <a:pt x="1808" y="337"/>
                  </a:lnTo>
                  <a:lnTo>
                    <a:pt x="1747" y="535"/>
                  </a:lnTo>
                  <a:lnTo>
                    <a:pt x="1687" y="588"/>
                  </a:lnTo>
                  <a:lnTo>
                    <a:pt x="1711" y="469"/>
                  </a:lnTo>
                  <a:lnTo>
                    <a:pt x="1687" y="343"/>
                  </a:lnTo>
                  <a:lnTo>
                    <a:pt x="1633" y="144"/>
                  </a:lnTo>
                  <a:lnTo>
                    <a:pt x="1585" y="12"/>
                  </a:lnTo>
                  <a:lnTo>
                    <a:pt x="1579" y="0"/>
                  </a:lnTo>
                  <a:lnTo>
                    <a:pt x="786" y="0"/>
                  </a:lnTo>
                  <a:lnTo>
                    <a:pt x="738" y="186"/>
                  </a:lnTo>
                  <a:lnTo>
                    <a:pt x="756" y="463"/>
                  </a:lnTo>
                  <a:lnTo>
                    <a:pt x="756" y="463"/>
                  </a:lnTo>
                  <a:close/>
                </a:path>
              </a:pathLst>
            </a:custGeom>
            <a:gradFill rotWithShape="0">
              <a:gsLst>
                <a:gs pos="0">
                  <a:schemeClr val="bg2"/>
                </a:gs>
                <a:gs pos="100000">
                  <a:schemeClr val="bg1"/>
                </a:gs>
              </a:gsLst>
              <a:lin ang="5400000" scaled="1"/>
            </a:gradFill>
            <a:ln w="9525">
              <a:noFill/>
              <a:round/>
              <a:headEnd/>
              <a:tailEnd/>
            </a:ln>
          </p:spPr>
          <p:txBody>
            <a:bodyPr/>
            <a:lstStyle/>
            <a:p>
              <a:endParaRPr lang="en-US"/>
            </a:p>
          </p:txBody>
        </p:sp>
        <p:sp>
          <p:nvSpPr>
            <p:cNvPr id="50184" name="Freeform 8"/>
            <p:cNvSpPr>
              <a:spLocks/>
            </p:cNvSpPr>
            <p:nvPr/>
          </p:nvSpPr>
          <p:spPr bwMode="hidden">
            <a:xfrm>
              <a:off x="3525" y="1"/>
              <a:ext cx="2185" cy="1508"/>
            </a:xfrm>
            <a:custGeom>
              <a:avLst/>
              <a:gdLst/>
              <a:ahLst/>
              <a:cxnLst>
                <a:cxn ang="0">
                  <a:pos x="1034" y="767"/>
                </a:cxn>
                <a:cxn ang="0">
                  <a:pos x="1190" y="1235"/>
                </a:cxn>
                <a:cxn ang="0">
                  <a:pos x="956" y="1193"/>
                </a:cxn>
                <a:cxn ang="0">
                  <a:pos x="723" y="1127"/>
                </a:cxn>
                <a:cxn ang="0">
                  <a:pos x="442" y="1109"/>
                </a:cxn>
                <a:cxn ang="0">
                  <a:pos x="0" y="1079"/>
                </a:cxn>
                <a:cxn ang="0">
                  <a:pos x="30" y="1115"/>
                </a:cxn>
                <a:cxn ang="0">
                  <a:pos x="496" y="1133"/>
                </a:cxn>
                <a:cxn ang="0">
                  <a:pos x="777" y="1187"/>
                </a:cxn>
                <a:cxn ang="0">
                  <a:pos x="1130" y="1301"/>
                </a:cxn>
                <a:cxn ang="0">
                  <a:pos x="1070" y="1319"/>
                </a:cxn>
                <a:cxn ang="0">
                  <a:pos x="711" y="1505"/>
                </a:cxn>
                <a:cxn ang="0">
                  <a:pos x="765" y="1481"/>
                </a:cxn>
                <a:cxn ang="0">
                  <a:pos x="861" y="1439"/>
                </a:cxn>
                <a:cxn ang="0">
                  <a:pos x="1022" y="1355"/>
                </a:cxn>
                <a:cxn ang="0">
                  <a:pos x="1214" y="1295"/>
                </a:cxn>
                <a:cxn ang="0">
                  <a:pos x="1267" y="1223"/>
                </a:cxn>
                <a:cxn ang="0">
                  <a:pos x="1632" y="1043"/>
                </a:cxn>
                <a:cxn ang="0">
                  <a:pos x="1931" y="953"/>
                </a:cxn>
                <a:cxn ang="0">
                  <a:pos x="2176" y="821"/>
                </a:cxn>
                <a:cxn ang="0">
                  <a:pos x="1961" y="911"/>
                </a:cxn>
                <a:cxn ang="0">
                  <a:pos x="1656" y="989"/>
                </a:cxn>
                <a:cxn ang="0">
                  <a:pos x="1339" y="1151"/>
                </a:cxn>
                <a:cxn ang="0">
                  <a:pos x="1501" y="905"/>
                </a:cxn>
                <a:cxn ang="0">
                  <a:pos x="1620" y="545"/>
                </a:cxn>
                <a:cxn ang="0">
                  <a:pos x="1740" y="372"/>
                </a:cxn>
                <a:cxn ang="0">
                  <a:pos x="1979" y="60"/>
                </a:cxn>
                <a:cxn ang="0">
                  <a:pos x="2003" y="0"/>
                </a:cxn>
                <a:cxn ang="0">
                  <a:pos x="1973" y="0"/>
                </a:cxn>
                <a:cxn ang="0">
                  <a:pos x="1596" y="480"/>
                </a:cxn>
                <a:cxn ang="0">
                  <a:pos x="1477" y="887"/>
                </a:cxn>
                <a:cxn ang="0">
                  <a:pos x="1255" y="1175"/>
                </a:cxn>
                <a:cxn ang="0">
                  <a:pos x="1130" y="905"/>
                </a:cxn>
                <a:cxn ang="0">
                  <a:pos x="1010" y="540"/>
                </a:cxn>
                <a:cxn ang="0">
                  <a:pos x="885" y="222"/>
                </a:cxn>
                <a:cxn ang="0">
                  <a:pos x="789" y="0"/>
                </a:cxn>
                <a:cxn ang="0">
                  <a:pos x="753" y="0"/>
                </a:cxn>
                <a:cxn ang="0">
                  <a:pos x="903" y="354"/>
                </a:cxn>
                <a:cxn ang="0">
                  <a:pos x="1034" y="767"/>
                </a:cxn>
                <a:cxn ang="0">
                  <a:pos x="1034" y="767"/>
                </a:cxn>
              </a:cxnLst>
              <a:rect l="0" t="0" r="r" b="b"/>
              <a:pathLst>
                <a:path w="2176" h="1505">
                  <a:moveTo>
                    <a:pt x="1034" y="767"/>
                  </a:moveTo>
                  <a:lnTo>
                    <a:pt x="1190" y="1235"/>
                  </a:lnTo>
                  <a:lnTo>
                    <a:pt x="956" y="1193"/>
                  </a:lnTo>
                  <a:lnTo>
                    <a:pt x="723" y="1127"/>
                  </a:lnTo>
                  <a:lnTo>
                    <a:pt x="442" y="1109"/>
                  </a:lnTo>
                  <a:lnTo>
                    <a:pt x="0" y="1079"/>
                  </a:lnTo>
                  <a:lnTo>
                    <a:pt x="30" y="1115"/>
                  </a:lnTo>
                  <a:lnTo>
                    <a:pt x="496" y="1133"/>
                  </a:lnTo>
                  <a:lnTo>
                    <a:pt x="777" y="1187"/>
                  </a:lnTo>
                  <a:lnTo>
                    <a:pt x="1130" y="1301"/>
                  </a:lnTo>
                  <a:lnTo>
                    <a:pt x="1070" y="1319"/>
                  </a:lnTo>
                  <a:lnTo>
                    <a:pt x="711" y="1505"/>
                  </a:lnTo>
                  <a:lnTo>
                    <a:pt x="765" y="1481"/>
                  </a:lnTo>
                  <a:lnTo>
                    <a:pt x="861" y="1439"/>
                  </a:lnTo>
                  <a:lnTo>
                    <a:pt x="1022" y="1355"/>
                  </a:lnTo>
                  <a:lnTo>
                    <a:pt x="1214" y="1295"/>
                  </a:lnTo>
                  <a:lnTo>
                    <a:pt x="1267" y="1223"/>
                  </a:lnTo>
                  <a:lnTo>
                    <a:pt x="1632" y="1043"/>
                  </a:lnTo>
                  <a:lnTo>
                    <a:pt x="1931" y="953"/>
                  </a:lnTo>
                  <a:lnTo>
                    <a:pt x="2176" y="821"/>
                  </a:lnTo>
                  <a:lnTo>
                    <a:pt x="1961" y="911"/>
                  </a:lnTo>
                  <a:lnTo>
                    <a:pt x="1656" y="989"/>
                  </a:lnTo>
                  <a:lnTo>
                    <a:pt x="1339" y="1151"/>
                  </a:lnTo>
                  <a:lnTo>
                    <a:pt x="1501" y="905"/>
                  </a:lnTo>
                  <a:lnTo>
                    <a:pt x="1620" y="545"/>
                  </a:lnTo>
                  <a:lnTo>
                    <a:pt x="1740" y="372"/>
                  </a:lnTo>
                  <a:lnTo>
                    <a:pt x="1979" y="60"/>
                  </a:lnTo>
                  <a:lnTo>
                    <a:pt x="2003" y="0"/>
                  </a:lnTo>
                  <a:lnTo>
                    <a:pt x="1973" y="0"/>
                  </a:lnTo>
                  <a:lnTo>
                    <a:pt x="1596" y="480"/>
                  </a:lnTo>
                  <a:lnTo>
                    <a:pt x="1477" y="887"/>
                  </a:lnTo>
                  <a:lnTo>
                    <a:pt x="1255" y="1175"/>
                  </a:lnTo>
                  <a:lnTo>
                    <a:pt x="1130" y="905"/>
                  </a:lnTo>
                  <a:lnTo>
                    <a:pt x="1010" y="540"/>
                  </a:lnTo>
                  <a:lnTo>
                    <a:pt x="885" y="222"/>
                  </a:lnTo>
                  <a:lnTo>
                    <a:pt x="789" y="0"/>
                  </a:lnTo>
                  <a:lnTo>
                    <a:pt x="753" y="0"/>
                  </a:lnTo>
                  <a:lnTo>
                    <a:pt x="903" y="354"/>
                  </a:lnTo>
                  <a:lnTo>
                    <a:pt x="1034" y="767"/>
                  </a:lnTo>
                  <a:lnTo>
                    <a:pt x="1034" y="767"/>
                  </a:lnTo>
                  <a:close/>
                </a:path>
              </a:pathLst>
            </a:custGeom>
            <a:gradFill rotWithShape="0">
              <a:gsLst>
                <a:gs pos="0">
                  <a:schemeClr val="accent2"/>
                </a:gs>
                <a:gs pos="100000">
                  <a:schemeClr val="bg1"/>
                </a:gs>
              </a:gsLst>
              <a:lin ang="5400000" scaled="1"/>
            </a:gradFill>
            <a:ln w="9525">
              <a:noFill/>
              <a:round/>
              <a:headEnd/>
              <a:tailEnd/>
            </a:ln>
          </p:spPr>
          <p:txBody>
            <a:bodyPr/>
            <a:lstStyle/>
            <a:p>
              <a:endParaRPr lang="en-US"/>
            </a:p>
          </p:txBody>
        </p:sp>
        <p:sp>
          <p:nvSpPr>
            <p:cNvPr id="50185" name="Freeform 9"/>
            <p:cNvSpPr>
              <a:spLocks/>
            </p:cNvSpPr>
            <p:nvPr/>
          </p:nvSpPr>
          <p:spPr bwMode="hidden">
            <a:xfrm>
              <a:off x="0" y="649"/>
              <a:ext cx="816" cy="806"/>
            </a:xfrm>
            <a:custGeom>
              <a:avLst/>
              <a:gdLst/>
              <a:ahLst/>
              <a:cxnLst>
                <a:cxn ang="0">
                  <a:pos x="161" y="564"/>
                </a:cxn>
                <a:cxn ang="0">
                  <a:pos x="329" y="438"/>
                </a:cxn>
                <a:cxn ang="0">
                  <a:pos x="646" y="216"/>
                </a:cxn>
                <a:cxn ang="0">
                  <a:pos x="813" y="0"/>
                </a:cxn>
                <a:cxn ang="0">
                  <a:pos x="676" y="150"/>
                </a:cxn>
                <a:cxn ang="0">
                  <a:pos x="144" y="504"/>
                </a:cxn>
                <a:cxn ang="0">
                  <a:pos x="0" y="732"/>
                </a:cxn>
                <a:cxn ang="0">
                  <a:pos x="0" y="804"/>
                </a:cxn>
                <a:cxn ang="0">
                  <a:pos x="161" y="564"/>
                </a:cxn>
                <a:cxn ang="0">
                  <a:pos x="161" y="564"/>
                </a:cxn>
              </a:cxnLst>
              <a:rect l="0" t="0" r="r" b="b"/>
              <a:pathLst>
                <a:path w="813" h="804">
                  <a:moveTo>
                    <a:pt x="161" y="564"/>
                  </a:moveTo>
                  <a:lnTo>
                    <a:pt x="329" y="438"/>
                  </a:lnTo>
                  <a:lnTo>
                    <a:pt x="646" y="216"/>
                  </a:lnTo>
                  <a:lnTo>
                    <a:pt x="813" y="0"/>
                  </a:lnTo>
                  <a:lnTo>
                    <a:pt x="676" y="150"/>
                  </a:lnTo>
                  <a:lnTo>
                    <a:pt x="144" y="504"/>
                  </a:lnTo>
                  <a:lnTo>
                    <a:pt x="0" y="732"/>
                  </a:lnTo>
                  <a:lnTo>
                    <a:pt x="0" y="804"/>
                  </a:lnTo>
                  <a:lnTo>
                    <a:pt x="161" y="564"/>
                  </a:lnTo>
                  <a:lnTo>
                    <a:pt x="161" y="564"/>
                  </a:lnTo>
                  <a:close/>
                </a:path>
              </a:pathLst>
            </a:custGeom>
            <a:gradFill rotWithShape="0">
              <a:gsLst>
                <a:gs pos="0">
                  <a:schemeClr val="accent2"/>
                </a:gs>
                <a:gs pos="100000">
                  <a:schemeClr val="bg1"/>
                </a:gs>
              </a:gsLst>
              <a:lin ang="5400000" scaled="1"/>
            </a:gradFill>
            <a:ln w="9525">
              <a:noFill/>
              <a:round/>
              <a:headEnd/>
              <a:tailEnd/>
            </a:ln>
          </p:spPr>
          <p:txBody>
            <a:bodyPr/>
            <a:lstStyle/>
            <a:p>
              <a:endParaRPr lang="en-US"/>
            </a:p>
          </p:txBody>
        </p:sp>
        <p:sp>
          <p:nvSpPr>
            <p:cNvPr id="50186" name="Freeform 10"/>
            <p:cNvSpPr>
              <a:spLocks/>
            </p:cNvSpPr>
            <p:nvPr/>
          </p:nvSpPr>
          <p:spPr bwMode="hidden">
            <a:xfrm>
              <a:off x="0" y="1545"/>
              <a:ext cx="762" cy="107"/>
            </a:xfrm>
            <a:custGeom>
              <a:avLst/>
              <a:gdLst/>
              <a:ahLst/>
              <a:cxnLst>
                <a:cxn ang="0">
                  <a:pos x="460" y="66"/>
                </a:cxn>
                <a:cxn ang="0">
                  <a:pos x="759" y="0"/>
                </a:cxn>
                <a:cxn ang="0">
                  <a:pos x="496" y="36"/>
                </a:cxn>
                <a:cxn ang="0">
                  <a:pos x="138" y="48"/>
                </a:cxn>
                <a:cxn ang="0">
                  <a:pos x="0" y="78"/>
                </a:cxn>
                <a:cxn ang="0">
                  <a:pos x="0" y="107"/>
                </a:cxn>
                <a:cxn ang="0">
                  <a:pos x="96" y="89"/>
                </a:cxn>
                <a:cxn ang="0">
                  <a:pos x="460" y="66"/>
                </a:cxn>
                <a:cxn ang="0">
                  <a:pos x="460" y="66"/>
                </a:cxn>
              </a:cxnLst>
              <a:rect l="0" t="0" r="r" b="b"/>
              <a:pathLst>
                <a:path w="759" h="107">
                  <a:moveTo>
                    <a:pt x="460" y="66"/>
                  </a:moveTo>
                  <a:lnTo>
                    <a:pt x="759" y="0"/>
                  </a:lnTo>
                  <a:lnTo>
                    <a:pt x="496" y="36"/>
                  </a:lnTo>
                  <a:lnTo>
                    <a:pt x="138" y="48"/>
                  </a:lnTo>
                  <a:lnTo>
                    <a:pt x="0" y="78"/>
                  </a:lnTo>
                  <a:lnTo>
                    <a:pt x="0" y="107"/>
                  </a:lnTo>
                  <a:lnTo>
                    <a:pt x="96" y="89"/>
                  </a:lnTo>
                  <a:lnTo>
                    <a:pt x="460" y="66"/>
                  </a:lnTo>
                  <a:lnTo>
                    <a:pt x="460" y="66"/>
                  </a:lnTo>
                  <a:close/>
                </a:path>
              </a:pathLst>
            </a:custGeom>
            <a:gradFill rotWithShape="0">
              <a:gsLst>
                <a:gs pos="0">
                  <a:schemeClr val="accent2"/>
                </a:gs>
                <a:gs pos="100000">
                  <a:schemeClr val="bg1"/>
                </a:gs>
              </a:gsLst>
              <a:lin ang="5400000" scaled="1"/>
            </a:gradFill>
            <a:ln w="9525">
              <a:noFill/>
              <a:round/>
              <a:headEnd/>
              <a:tailEnd/>
            </a:ln>
          </p:spPr>
          <p:txBody>
            <a:bodyPr/>
            <a:lstStyle/>
            <a:p>
              <a:endParaRPr lang="en-US"/>
            </a:p>
          </p:txBody>
        </p:sp>
        <p:sp>
          <p:nvSpPr>
            <p:cNvPr id="50187" name="Freeform 11"/>
            <p:cNvSpPr>
              <a:spLocks/>
            </p:cNvSpPr>
            <p:nvPr/>
          </p:nvSpPr>
          <p:spPr bwMode="hidden">
            <a:xfrm>
              <a:off x="2314" y="3431"/>
              <a:ext cx="3182" cy="745"/>
            </a:xfrm>
            <a:custGeom>
              <a:avLst/>
              <a:gdLst/>
              <a:ahLst/>
              <a:cxnLst>
                <a:cxn ang="0">
                  <a:pos x="1387" y="239"/>
                </a:cxn>
                <a:cxn ang="0">
                  <a:pos x="1734" y="233"/>
                </a:cxn>
                <a:cxn ang="0">
                  <a:pos x="2087" y="251"/>
                </a:cxn>
                <a:cxn ang="0">
                  <a:pos x="2505" y="233"/>
                </a:cxn>
                <a:cxn ang="0">
                  <a:pos x="3169" y="204"/>
                </a:cxn>
                <a:cxn ang="0">
                  <a:pos x="3115" y="186"/>
                </a:cxn>
                <a:cxn ang="0">
                  <a:pos x="2422" y="221"/>
                </a:cxn>
                <a:cxn ang="0">
                  <a:pos x="2003" y="221"/>
                </a:cxn>
                <a:cxn ang="0">
                  <a:pos x="1459" y="186"/>
                </a:cxn>
                <a:cxn ang="0">
                  <a:pos x="1543" y="168"/>
                </a:cxn>
                <a:cxn ang="0">
                  <a:pos x="2039" y="0"/>
                </a:cxn>
                <a:cxn ang="0">
                  <a:pos x="1961" y="24"/>
                </a:cxn>
                <a:cxn ang="0">
                  <a:pos x="1836" y="66"/>
                </a:cxn>
                <a:cxn ang="0">
                  <a:pos x="1602" y="138"/>
                </a:cxn>
                <a:cxn ang="0">
                  <a:pos x="1339" y="198"/>
                </a:cxn>
                <a:cxn ang="0">
                  <a:pos x="1268" y="251"/>
                </a:cxn>
                <a:cxn ang="0">
                  <a:pos x="765" y="413"/>
                </a:cxn>
                <a:cxn ang="0">
                  <a:pos x="335" y="503"/>
                </a:cxn>
                <a:cxn ang="0">
                  <a:pos x="0" y="617"/>
                </a:cxn>
                <a:cxn ang="0">
                  <a:pos x="299" y="539"/>
                </a:cxn>
                <a:cxn ang="0">
                  <a:pos x="735" y="449"/>
                </a:cxn>
                <a:cxn ang="0">
                  <a:pos x="1178" y="311"/>
                </a:cxn>
                <a:cxn ang="0">
                  <a:pos x="981" y="491"/>
                </a:cxn>
                <a:cxn ang="0">
                  <a:pos x="867" y="743"/>
                </a:cxn>
                <a:cxn ang="0">
                  <a:pos x="861" y="743"/>
                </a:cxn>
                <a:cxn ang="0">
                  <a:pos x="933" y="743"/>
                </a:cxn>
                <a:cxn ang="0">
                  <a:pos x="1022" y="497"/>
                </a:cxn>
                <a:cxn ang="0">
                  <a:pos x="1297" y="281"/>
                </a:cxn>
                <a:cxn ang="0">
                  <a:pos x="1531" y="449"/>
                </a:cxn>
                <a:cxn ang="0">
                  <a:pos x="1770" y="677"/>
                </a:cxn>
                <a:cxn ang="0">
                  <a:pos x="1854" y="743"/>
                </a:cxn>
                <a:cxn ang="0">
                  <a:pos x="1919" y="743"/>
                </a:cxn>
                <a:cxn ang="0">
                  <a:pos x="1692" y="527"/>
                </a:cxn>
                <a:cxn ang="0">
                  <a:pos x="1387" y="239"/>
                </a:cxn>
                <a:cxn ang="0">
                  <a:pos x="1387" y="239"/>
                </a:cxn>
              </a:cxnLst>
              <a:rect l="0" t="0" r="r" b="b"/>
              <a:pathLst>
                <a:path w="3169" h="743">
                  <a:moveTo>
                    <a:pt x="1387" y="239"/>
                  </a:moveTo>
                  <a:lnTo>
                    <a:pt x="1734" y="233"/>
                  </a:lnTo>
                  <a:lnTo>
                    <a:pt x="2087" y="251"/>
                  </a:lnTo>
                  <a:lnTo>
                    <a:pt x="2505" y="233"/>
                  </a:lnTo>
                  <a:lnTo>
                    <a:pt x="3169" y="204"/>
                  </a:lnTo>
                  <a:lnTo>
                    <a:pt x="3115" y="186"/>
                  </a:lnTo>
                  <a:lnTo>
                    <a:pt x="2422" y="221"/>
                  </a:lnTo>
                  <a:lnTo>
                    <a:pt x="2003" y="221"/>
                  </a:lnTo>
                  <a:lnTo>
                    <a:pt x="1459" y="186"/>
                  </a:lnTo>
                  <a:lnTo>
                    <a:pt x="1543" y="168"/>
                  </a:lnTo>
                  <a:lnTo>
                    <a:pt x="2039" y="0"/>
                  </a:lnTo>
                  <a:lnTo>
                    <a:pt x="1961" y="24"/>
                  </a:lnTo>
                  <a:lnTo>
                    <a:pt x="1836" y="66"/>
                  </a:lnTo>
                  <a:lnTo>
                    <a:pt x="1602" y="138"/>
                  </a:lnTo>
                  <a:lnTo>
                    <a:pt x="1339" y="198"/>
                  </a:lnTo>
                  <a:lnTo>
                    <a:pt x="1268" y="251"/>
                  </a:lnTo>
                  <a:lnTo>
                    <a:pt x="765" y="413"/>
                  </a:lnTo>
                  <a:lnTo>
                    <a:pt x="335" y="503"/>
                  </a:lnTo>
                  <a:lnTo>
                    <a:pt x="0" y="617"/>
                  </a:lnTo>
                  <a:lnTo>
                    <a:pt x="299" y="539"/>
                  </a:lnTo>
                  <a:lnTo>
                    <a:pt x="735" y="449"/>
                  </a:lnTo>
                  <a:lnTo>
                    <a:pt x="1178" y="311"/>
                  </a:lnTo>
                  <a:lnTo>
                    <a:pt x="981" y="491"/>
                  </a:lnTo>
                  <a:lnTo>
                    <a:pt x="867" y="743"/>
                  </a:lnTo>
                  <a:lnTo>
                    <a:pt x="861" y="743"/>
                  </a:lnTo>
                  <a:lnTo>
                    <a:pt x="933" y="743"/>
                  </a:lnTo>
                  <a:lnTo>
                    <a:pt x="1022" y="497"/>
                  </a:lnTo>
                  <a:lnTo>
                    <a:pt x="1297" y="281"/>
                  </a:lnTo>
                  <a:lnTo>
                    <a:pt x="1531" y="449"/>
                  </a:lnTo>
                  <a:lnTo>
                    <a:pt x="1770" y="677"/>
                  </a:lnTo>
                  <a:lnTo>
                    <a:pt x="1854" y="743"/>
                  </a:lnTo>
                  <a:lnTo>
                    <a:pt x="1919" y="743"/>
                  </a:lnTo>
                  <a:lnTo>
                    <a:pt x="1692" y="527"/>
                  </a:lnTo>
                  <a:lnTo>
                    <a:pt x="1387" y="239"/>
                  </a:lnTo>
                  <a:lnTo>
                    <a:pt x="1387" y="239"/>
                  </a:lnTo>
                  <a:close/>
                </a:path>
              </a:pathLst>
            </a:custGeom>
            <a:gradFill rotWithShape="0">
              <a:gsLst>
                <a:gs pos="0">
                  <a:schemeClr val="accent2"/>
                </a:gs>
                <a:gs pos="100000">
                  <a:schemeClr val="bg1"/>
                </a:gs>
              </a:gsLst>
              <a:lin ang="2700000" scaled="1"/>
            </a:gradFill>
            <a:ln w="9525">
              <a:noFill/>
              <a:round/>
              <a:headEnd/>
              <a:tailEnd/>
            </a:ln>
          </p:spPr>
          <p:txBody>
            <a:bodyPr/>
            <a:lstStyle/>
            <a:p>
              <a:endParaRPr lang="en-US"/>
            </a:p>
          </p:txBody>
        </p:sp>
        <p:sp>
          <p:nvSpPr>
            <p:cNvPr id="50188" name="Rectangle 12"/>
            <p:cNvSpPr>
              <a:spLocks noChangeArrowheads="1"/>
            </p:cNvSpPr>
            <p:nvPr/>
          </p:nvSpPr>
          <p:spPr bwMode="hidden">
            <a:xfrm>
              <a:off x="192" y="127"/>
              <a:ext cx="1" cy="1"/>
            </a:xfrm>
            <a:prstGeom prst="rect">
              <a:avLst/>
            </a:prstGeom>
            <a:solidFill>
              <a:srgbClr val="9A1E8D"/>
            </a:solidFill>
            <a:ln w="9525">
              <a:noFill/>
              <a:miter lim="800000"/>
              <a:headEnd/>
              <a:tailEnd/>
            </a:ln>
          </p:spPr>
          <p:txBody>
            <a:bodyPr/>
            <a:lstStyle/>
            <a:p>
              <a:endParaRPr lang="en-US"/>
            </a:p>
          </p:txBody>
        </p:sp>
        <p:sp>
          <p:nvSpPr>
            <p:cNvPr id="50189" name="Rectangle 13"/>
            <p:cNvSpPr>
              <a:spLocks noChangeArrowheads="1"/>
            </p:cNvSpPr>
            <p:nvPr/>
          </p:nvSpPr>
          <p:spPr bwMode="hidden">
            <a:xfrm>
              <a:off x="204" y="131"/>
              <a:ext cx="1" cy="1"/>
            </a:xfrm>
            <a:prstGeom prst="rect">
              <a:avLst/>
            </a:prstGeom>
            <a:solidFill>
              <a:srgbClr val="9A1E8D"/>
            </a:solidFill>
            <a:ln w="9525">
              <a:noFill/>
              <a:miter lim="800000"/>
              <a:headEnd/>
              <a:tailEnd/>
            </a:ln>
          </p:spPr>
          <p:txBody>
            <a:bodyPr/>
            <a:lstStyle/>
            <a:p>
              <a:endParaRPr lang="en-US"/>
            </a:p>
          </p:txBody>
        </p:sp>
        <p:sp>
          <p:nvSpPr>
            <p:cNvPr id="50190" name="Freeform 14"/>
            <p:cNvSpPr>
              <a:spLocks/>
            </p:cNvSpPr>
            <p:nvPr/>
          </p:nvSpPr>
          <p:spPr bwMode="hidden">
            <a:xfrm>
              <a:off x="0" y="4032"/>
              <a:ext cx="5760" cy="288"/>
            </a:xfrm>
            <a:custGeom>
              <a:avLst/>
              <a:gdLst/>
              <a:ahLst/>
              <a:cxnLst>
                <a:cxn ang="0">
                  <a:pos x="5740" y="288"/>
                </a:cxn>
                <a:cxn ang="0">
                  <a:pos x="0" y="288"/>
                </a:cxn>
                <a:cxn ang="0">
                  <a:pos x="0" y="0"/>
                </a:cxn>
                <a:cxn ang="0">
                  <a:pos x="5740" y="0"/>
                </a:cxn>
                <a:cxn ang="0">
                  <a:pos x="5740" y="288"/>
                </a:cxn>
                <a:cxn ang="0">
                  <a:pos x="5740" y="288"/>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w="9525">
              <a:noFill/>
              <a:round/>
              <a:headEnd/>
              <a:tailEnd/>
            </a:ln>
          </p:spPr>
          <p:txBody>
            <a:bodyPr/>
            <a:lstStyle/>
            <a:p>
              <a:endParaRPr lang="en-US"/>
            </a:p>
          </p:txBody>
        </p:sp>
        <p:sp>
          <p:nvSpPr>
            <p:cNvPr id="50191" name="Freeform 15"/>
            <p:cNvSpPr>
              <a:spLocks/>
            </p:cNvSpPr>
            <p:nvPr/>
          </p:nvSpPr>
          <p:spPr bwMode="hidden">
            <a:xfrm>
              <a:off x="0" y="4032"/>
              <a:ext cx="5760" cy="336"/>
            </a:xfrm>
            <a:custGeom>
              <a:avLst/>
              <a:gdLst/>
              <a:ahLst/>
              <a:cxnLst>
                <a:cxn ang="0">
                  <a:pos x="5740" y="288"/>
                </a:cxn>
                <a:cxn ang="0">
                  <a:pos x="0" y="288"/>
                </a:cxn>
                <a:cxn ang="0">
                  <a:pos x="0" y="0"/>
                </a:cxn>
                <a:cxn ang="0">
                  <a:pos x="5740" y="0"/>
                </a:cxn>
                <a:cxn ang="0">
                  <a:pos x="5740" y="288"/>
                </a:cxn>
                <a:cxn ang="0">
                  <a:pos x="5740" y="288"/>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w="9525">
              <a:noFill/>
              <a:round/>
              <a:headEnd/>
              <a:tailEnd/>
            </a:ln>
          </p:spPr>
          <p:txBody>
            <a:bodyPr/>
            <a:lstStyle/>
            <a:p>
              <a:endParaRPr lang="en-US"/>
            </a:p>
          </p:txBody>
        </p:sp>
        <p:sp>
          <p:nvSpPr>
            <p:cNvPr id="50192" name="Freeform 16"/>
            <p:cNvSpPr>
              <a:spLocks/>
            </p:cNvSpPr>
            <p:nvPr/>
          </p:nvSpPr>
          <p:spPr bwMode="hidden">
            <a:xfrm>
              <a:off x="0" y="0"/>
              <a:ext cx="5760" cy="288"/>
            </a:xfrm>
            <a:custGeom>
              <a:avLst/>
              <a:gdLst/>
              <a:ahLst/>
              <a:cxnLst>
                <a:cxn ang="0">
                  <a:pos x="5740" y="288"/>
                </a:cxn>
                <a:cxn ang="0">
                  <a:pos x="0" y="288"/>
                </a:cxn>
                <a:cxn ang="0">
                  <a:pos x="0" y="0"/>
                </a:cxn>
                <a:cxn ang="0">
                  <a:pos x="5740" y="0"/>
                </a:cxn>
                <a:cxn ang="0">
                  <a:pos x="5740" y="288"/>
                </a:cxn>
                <a:cxn ang="0">
                  <a:pos x="5740" y="288"/>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2">
                    <a:gamma/>
                    <a:shade val="56078"/>
                    <a:invGamma/>
                  </a:schemeClr>
                </a:gs>
                <a:gs pos="100000">
                  <a:schemeClr val="bg2"/>
                </a:gs>
              </a:gsLst>
              <a:lin ang="5400000" scaled="1"/>
            </a:gradFill>
            <a:ln w="9525">
              <a:noFill/>
              <a:round/>
              <a:headEnd/>
              <a:tailEnd/>
            </a:ln>
          </p:spPr>
          <p:txBody>
            <a:bodyPr/>
            <a:lstStyle/>
            <a:p>
              <a:endParaRPr lang="en-US"/>
            </a:p>
          </p:txBody>
        </p:sp>
        <p:sp>
          <p:nvSpPr>
            <p:cNvPr id="50193" name="Freeform 17"/>
            <p:cNvSpPr>
              <a:spLocks/>
            </p:cNvSpPr>
            <p:nvPr/>
          </p:nvSpPr>
          <p:spPr bwMode="hidden">
            <a:xfrm>
              <a:off x="509" y="229"/>
              <a:ext cx="3188" cy="2024"/>
            </a:xfrm>
            <a:custGeom>
              <a:avLst/>
              <a:gdLst/>
              <a:ahLst/>
              <a:cxnLst>
                <a:cxn ang="0">
                  <a:pos x="871" y="1423"/>
                </a:cxn>
                <a:cxn ang="0">
                  <a:pos x="907" y="1393"/>
                </a:cxn>
                <a:cxn ang="0">
                  <a:pos x="991" y="1320"/>
                </a:cxn>
                <a:cxn ang="0">
                  <a:pos x="1033" y="1297"/>
                </a:cxn>
                <a:cxn ang="0">
                  <a:pos x="1086" y="1249"/>
                </a:cxn>
                <a:cxn ang="0">
                  <a:pos x="1123" y="1219"/>
                </a:cxn>
                <a:cxn ang="0">
                  <a:pos x="1057" y="1153"/>
                </a:cxn>
                <a:cxn ang="0">
                  <a:pos x="877" y="1021"/>
                </a:cxn>
                <a:cxn ang="0">
                  <a:pos x="655" y="907"/>
                </a:cxn>
                <a:cxn ang="0">
                  <a:pos x="655" y="846"/>
                </a:cxn>
                <a:cxn ang="0">
                  <a:pos x="643" y="708"/>
                </a:cxn>
                <a:cxn ang="0">
                  <a:pos x="552" y="642"/>
                </a:cxn>
                <a:cxn ang="0">
                  <a:pos x="510" y="570"/>
                </a:cxn>
                <a:cxn ang="0">
                  <a:pos x="637" y="564"/>
                </a:cxn>
                <a:cxn ang="0">
                  <a:pos x="763" y="570"/>
                </a:cxn>
                <a:cxn ang="0">
                  <a:pos x="1091" y="850"/>
                </a:cxn>
                <a:cxn ang="0">
                  <a:pos x="1009" y="566"/>
                </a:cxn>
                <a:cxn ang="0">
                  <a:pos x="1054" y="265"/>
                </a:cxn>
                <a:cxn ang="0">
                  <a:pos x="1249" y="0"/>
                </a:cxn>
                <a:cxn ang="0">
                  <a:pos x="1466" y="292"/>
                </a:cxn>
                <a:cxn ang="0">
                  <a:pos x="1475" y="548"/>
                </a:cxn>
                <a:cxn ang="0">
                  <a:pos x="1567" y="630"/>
                </a:cxn>
                <a:cxn ang="0">
                  <a:pos x="1795" y="365"/>
                </a:cxn>
                <a:cxn ang="0">
                  <a:pos x="2245" y="150"/>
                </a:cxn>
                <a:cxn ang="0">
                  <a:pos x="2618" y="180"/>
                </a:cxn>
                <a:cxn ang="0">
                  <a:pos x="3050" y="150"/>
                </a:cxn>
                <a:cxn ang="0">
                  <a:pos x="3140" y="210"/>
                </a:cxn>
                <a:cxn ang="0">
                  <a:pos x="2990" y="210"/>
                </a:cxn>
                <a:cxn ang="0">
                  <a:pos x="2834" y="377"/>
                </a:cxn>
                <a:cxn ang="0">
                  <a:pos x="2702" y="648"/>
                </a:cxn>
                <a:cxn ang="0">
                  <a:pos x="2582" y="828"/>
                </a:cxn>
                <a:cxn ang="0">
                  <a:pos x="2234" y="1009"/>
                </a:cxn>
                <a:cxn ang="0">
                  <a:pos x="1963" y="1075"/>
                </a:cxn>
                <a:cxn ang="0">
                  <a:pos x="2257" y="1111"/>
                </a:cxn>
                <a:cxn ang="0">
                  <a:pos x="2600" y="1207"/>
                </a:cxn>
                <a:cxn ang="0">
                  <a:pos x="2894" y="1441"/>
                </a:cxn>
                <a:cxn ang="0">
                  <a:pos x="3122" y="1555"/>
                </a:cxn>
                <a:cxn ang="0">
                  <a:pos x="3032" y="1585"/>
                </a:cxn>
                <a:cxn ang="0">
                  <a:pos x="3008" y="1591"/>
                </a:cxn>
                <a:cxn ang="0">
                  <a:pos x="2960" y="1597"/>
                </a:cxn>
                <a:cxn ang="0">
                  <a:pos x="2882" y="1609"/>
                </a:cxn>
                <a:cxn ang="0">
                  <a:pos x="2846" y="1609"/>
                </a:cxn>
                <a:cxn ang="0">
                  <a:pos x="2774" y="1615"/>
                </a:cxn>
                <a:cxn ang="0">
                  <a:pos x="2726" y="1621"/>
                </a:cxn>
                <a:cxn ang="0">
                  <a:pos x="2708" y="1621"/>
                </a:cxn>
                <a:cxn ang="0">
                  <a:pos x="2594" y="1657"/>
                </a:cxn>
                <a:cxn ang="0">
                  <a:pos x="2533" y="1663"/>
                </a:cxn>
                <a:cxn ang="0">
                  <a:pos x="2444" y="1675"/>
                </a:cxn>
                <a:cxn ang="0">
                  <a:pos x="2378" y="1687"/>
                </a:cxn>
                <a:cxn ang="0">
                  <a:pos x="2360" y="1705"/>
                </a:cxn>
                <a:cxn ang="0">
                  <a:pos x="2305" y="1687"/>
                </a:cxn>
                <a:cxn ang="0">
                  <a:pos x="2263" y="1663"/>
                </a:cxn>
                <a:cxn ang="0">
                  <a:pos x="2017" y="1585"/>
                </a:cxn>
                <a:cxn ang="0">
                  <a:pos x="1711" y="1453"/>
                </a:cxn>
                <a:cxn ang="0">
                  <a:pos x="1880" y="1844"/>
                </a:cxn>
                <a:cxn ang="0">
                  <a:pos x="1771" y="1922"/>
                </a:cxn>
                <a:cxn ang="0">
                  <a:pos x="1531" y="1753"/>
                </a:cxn>
                <a:cxn ang="0">
                  <a:pos x="1411" y="1477"/>
                </a:cxn>
                <a:cxn ang="0">
                  <a:pos x="1219" y="1291"/>
                </a:cxn>
                <a:cxn ang="0">
                  <a:pos x="127" y="2006"/>
                </a:cxn>
                <a:cxn ang="0">
                  <a:pos x="865" y="1429"/>
                </a:cxn>
              </a:cxnLst>
              <a:rect l="0" t="0" r="r" b="b"/>
              <a:pathLst>
                <a:path w="3188" h="2024">
                  <a:moveTo>
                    <a:pt x="865" y="1429"/>
                  </a:moveTo>
                  <a:lnTo>
                    <a:pt x="871" y="1423"/>
                  </a:lnTo>
                  <a:lnTo>
                    <a:pt x="889" y="1411"/>
                  </a:lnTo>
                  <a:lnTo>
                    <a:pt x="907" y="1393"/>
                  </a:lnTo>
                  <a:lnTo>
                    <a:pt x="937" y="1369"/>
                  </a:lnTo>
                  <a:lnTo>
                    <a:pt x="991" y="1320"/>
                  </a:lnTo>
                  <a:lnTo>
                    <a:pt x="1015" y="1309"/>
                  </a:lnTo>
                  <a:lnTo>
                    <a:pt x="1033" y="1297"/>
                  </a:lnTo>
                  <a:lnTo>
                    <a:pt x="1057" y="1279"/>
                  </a:lnTo>
                  <a:lnTo>
                    <a:pt x="1086" y="1249"/>
                  </a:lnTo>
                  <a:lnTo>
                    <a:pt x="1111" y="1225"/>
                  </a:lnTo>
                  <a:lnTo>
                    <a:pt x="1123" y="1219"/>
                  </a:lnTo>
                  <a:lnTo>
                    <a:pt x="1123" y="1213"/>
                  </a:lnTo>
                  <a:lnTo>
                    <a:pt x="1057" y="1153"/>
                  </a:lnTo>
                  <a:lnTo>
                    <a:pt x="979" y="1051"/>
                  </a:lnTo>
                  <a:lnTo>
                    <a:pt x="877" y="1021"/>
                  </a:lnTo>
                  <a:lnTo>
                    <a:pt x="685" y="931"/>
                  </a:lnTo>
                  <a:lnTo>
                    <a:pt x="655" y="907"/>
                  </a:lnTo>
                  <a:lnTo>
                    <a:pt x="721" y="876"/>
                  </a:lnTo>
                  <a:lnTo>
                    <a:pt x="655" y="846"/>
                  </a:lnTo>
                  <a:lnTo>
                    <a:pt x="612" y="774"/>
                  </a:lnTo>
                  <a:lnTo>
                    <a:pt x="643" y="708"/>
                  </a:lnTo>
                  <a:lnTo>
                    <a:pt x="600" y="660"/>
                  </a:lnTo>
                  <a:lnTo>
                    <a:pt x="552" y="642"/>
                  </a:lnTo>
                  <a:lnTo>
                    <a:pt x="528" y="594"/>
                  </a:lnTo>
                  <a:lnTo>
                    <a:pt x="510" y="570"/>
                  </a:lnTo>
                  <a:lnTo>
                    <a:pt x="552" y="552"/>
                  </a:lnTo>
                  <a:lnTo>
                    <a:pt x="637" y="564"/>
                  </a:lnTo>
                  <a:lnTo>
                    <a:pt x="721" y="576"/>
                  </a:lnTo>
                  <a:lnTo>
                    <a:pt x="763" y="570"/>
                  </a:lnTo>
                  <a:lnTo>
                    <a:pt x="931" y="696"/>
                  </a:lnTo>
                  <a:lnTo>
                    <a:pt x="1091" y="850"/>
                  </a:lnTo>
                  <a:lnTo>
                    <a:pt x="1073" y="685"/>
                  </a:lnTo>
                  <a:lnTo>
                    <a:pt x="1009" y="566"/>
                  </a:lnTo>
                  <a:lnTo>
                    <a:pt x="945" y="393"/>
                  </a:lnTo>
                  <a:lnTo>
                    <a:pt x="1054" y="265"/>
                  </a:lnTo>
                  <a:lnTo>
                    <a:pt x="1137" y="45"/>
                  </a:lnTo>
                  <a:lnTo>
                    <a:pt x="1249" y="0"/>
                  </a:lnTo>
                  <a:lnTo>
                    <a:pt x="1338" y="137"/>
                  </a:lnTo>
                  <a:lnTo>
                    <a:pt x="1466" y="292"/>
                  </a:lnTo>
                  <a:lnTo>
                    <a:pt x="1502" y="411"/>
                  </a:lnTo>
                  <a:lnTo>
                    <a:pt x="1475" y="548"/>
                  </a:lnTo>
                  <a:lnTo>
                    <a:pt x="1347" y="768"/>
                  </a:lnTo>
                  <a:lnTo>
                    <a:pt x="1567" y="630"/>
                  </a:lnTo>
                  <a:lnTo>
                    <a:pt x="1687" y="462"/>
                  </a:lnTo>
                  <a:lnTo>
                    <a:pt x="1795" y="365"/>
                  </a:lnTo>
                  <a:lnTo>
                    <a:pt x="1940" y="239"/>
                  </a:lnTo>
                  <a:lnTo>
                    <a:pt x="2245" y="150"/>
                  </a:lnTo>
                  <a:lnTo>
                    <a:pt x="2498" y="138"/>
                  </a:lnTo>
                  <a:lnTo>
                    <a:pt x="2618" y="180"/>
                  </a:lnTo>
                  <a:lnTo>
                    <a:pt x="2815" y="138"/>
                  </a:lnTo>
                  <a:lnTo>
                    <a:pt x="3050" y="150"/>
                  </a:lnTo>
                  <a:lnTo>
                    <a:pt x="3176" y="168"/>
                  </a:lnTo>
                  <a:lnTo>
                    <a:pt x="3140" y="210"/>
                  </a:lnTo>
                  <a:lnTo>
                    <a:pt x="3116" y="192"/>
                  </a:lnTo>
                  <a:lnTo>
                    <a:pt x="2990" y="210"/>
                  </a:lnTo>
                  <a:lnTo>
                    <a:pt x="2906" y="263"/>
                  </a:lnTo>
                  <a:lnTo>
                    <a:pt x="2834" y="377"/>
                  </a:lnTo>
                  <a:lnTo>
                    <a:pt x="2768" y="534"/>
                  </a:lnTo>
                  <a:lnTo>
                    <a:pt x="2702" y="648"/>
                  </a:lnTo>
                  <a:lnTo>
                    <a:pt x="2738" y="726"/>
                  </a:lnTo>
                  <a:lnTo>
                    <a:pt x="2582" y="828"/>
                  </a:lnTo>
                  <a:lnTo>
                    <a:pt x="2444" y="913"/>
                  </a:lnTo>
                  <a:lnTo>
                    <a:pt x="2234" y="1009"/>
                  </a:lnTo>
                  <a:lnTo>
                    <a:pt x="2096" y="1063"/>
                  </a:lnTo>
                  <a:lnTo>
                    <a:pt x="1963" y="1075"/>
                  </a:lnTo>
                  <a:lnTo>
                    <a:pt x="2035" y="1117"/>
                  </a:lnTo>
                  <a:lnTo>
                    <a:pt x="2257" y="1111"/>
                  </a:lnTo>
                  <a:lnTo>
                    <a:pt x="2545" y="1135"/>
                  </a:lnTo>
                  <a:lnTo>
                    <a:pt x="2600" y="1207"/>
                  </a:lnTo>
                  <a:lnTo>
                    <a:pt x="2726" y="1303"/>
                  </a:lnTo>
                  <a:lnTo>
                    <a:pt x="2894" y="1441"/>
                  </a:lnTo>
                  <a:lnTo>
                    <a:pt x="2984" y="1471"/>
                  </a:lnTo>
                  <a:lnTo>
                    <a:pt x="3122" y="1555"/>
                  </a:lnTo>
                  <a:lnTo>
                    <a:pt x="3188" y="1543"/>
                  </a:lnTo>
                  <a:lnTo>
                    <a:pt x="3032" y="1585"/>
                  </a:lnTo>
                  <a:lnTo>
                    <a:pt x="3026" y="1585"/>
                  </a:lnTo>
                  <a:lnTo>
                    <a:pt x="3008" y="1591"/>
                  </a:lnTo>
                  <a:lnTo>
                    <a:pt x="2984" y="1591"/>
                  </a:lnTo>
                  <a:lnTo>
                    <a:pt x="2960" y="1597"/>
                  </a:lnTo>
                  <a:lnTo>
                    <a:pt x="2906" y="1603"/>
                  </a:lnTo>
                  <a:lnTo>
                    <a:pt x="2882" y="1609"/>
                  </a:lnTo>
                  <a:lnTo>
                    <a:pt x="2864" y="1609"/>
                  </a:lnTo>
                  <a:lnTo>
                    <a:pt x="2846" y="1609"/>
                  </a:lnTo>
                  <a:lnTo>
                    <a:pt x="2828" y="1609"/>
                  </a:lnTo>
                  <a:lnTo>
                    <a:pt x="2774" y="1615"/>
                  </a:lnTo>
                  <a:lnTo>
                    <a:pt x="2750" y="1615"/>
                  </a:lnTo>
                  <a:lnTo>
                    <a:pt x="2726" y="1621"/>
                  </a:lnTo>
                  <a:lnTo>
                    <a:pt x="2714" y="1621"/>
                  </a:lnTo>
                  <a:lnTo>
                    <a:pt x="2708" y="1621"/>
                  </a:lnTo>
                  <a:lnTo>
                    <a:pt x="2606" y="1657"/>
                  </a:lnTo>
                  <a:lnTo>
                    <a:pt x="2594" y="1657"/>
                  </a:lnTo>
                  <a:lnTo>
                    <a:pt x="2569" y="1657"/>
                  </a:lnTo>
                  <a:lnTo>
                    <a:pt x="2533" y="1663"/>
                  </a:lnTo>
                  <a:lnTo>
                    <a:pt x="2486" y="1669"/>
                  </a:lnTo>
                  <a:lnTo>
                    <a:pt x="2444" y="1675"/>
                  </a:lnTo>
                  <a:lnTo>
                    <a:pt x="2408" y="1681"/>
                  </a:lnTo>
                  <a:lnTo>
                    <a:pt x="2378" y="1687"/>
                  </a:lnTo>
                  <a:lnTo>
                    <a:pt x="2366" y="1699"/>
                  </a:lnTo>
                  <a:lnTo>
                    <a:pt x="2360" y="1705"/>
                  </a:lnTo>
                  <a:lnTo>
                    <a:pt x="2342" y="1705"/>
                  </a:lnTo>
                  <a:lnTo>
                    <a:pt x="2305" y="1687"/>
                  </a:lnTo>
                  <a:lnTo>
                    <a:pt x="2275" y="1669"/>
                  </a:lnTo>
                  <a:lnTo>
                    <a:pt x="2263" y="1663"/>
                  </a:lnTo>
                  <a:lnTo>
                    <a:pt x="2257" y="1657"/>
                  </a:lnTo>
                  <a:lnTo>
                    <a:pt x="2017" y="1585"/>
                  </a:lnTo>
                  <a:lnTo>
                    <a:pt x="1844" y="1489"/>
                  </a:lnTo>
                  <a:lnTo>
                    <a:pt x="1711" y="1453"/>
                  </a:lnTo>
                  <a:lnTo>
                    <a:pt x="1856" y="1693"/>
                  </a:lnTo>
                  <a:lnTo>
                    <a:pt x="1880" y="1844"/>
                  </a:lnTo>
                  <a:lnTo>
                    <a:pt x="1856" y="1994"/>
                  </a:lnTo>
                  <a:lnTo>
                    <a:pt x="1771" y="1922"/>
                  </a:lnTo>
                  <a:lnTo>
                    <a:pt x="1616" y="1795"/>
                  </a:lnTo>
                  <a:lnTo>
                    <a:pt x="1531" y="1753"/>
                  </a:lnTo>
                  <a:lnTo>
                    <a:pt x="1483" y="1633"/>
                  </a:lnTo>
                  <a:lnTo>
                    <a:pt x="1411" y="1477"/>
                  </a:lnTo>
                  <a:lnTo>
                    <a:pt x="1358" y="1381"/>
                  </a:lnTo>
                  <a:lnTo>
                    <a:pt x="1219" y="1291"/>
                  </a:lnTo>
                  <a:lnTo>
                    <a:pt x="1147" y="1279"/>
                  </a:lnTo>
                  <a:lnTo>
                    <a:pt x="127" y="2006"/>
                  </a:lnTo>
                  <a:lnTo>
                    <a:pt x="0" y="2024"/>
                  </a:lnTo>
                  <a:lnTo>
                    <a:pt x="865" y="1429"/>
                  </a:lnTo>
                  <a:lnTo>
                    <a:pt x="865" y="1429"/>
                  </a:lnTo>
                  <a:close/>
                </a:path>
              </a:pathLst>
            </a:custGeom>
            <a:gradFill rotWithShape="0">
              <a:gsLst>
                <a:gs pos="0">
                  <a:schemeClr val="bg2"/>
                </a:gs>
                <a:gs pos="100000">
                  <a:schemeClr val="bg1"/>
                </a:gs>
              </a:gsLst>
              <a:lin ang="2700000" scaled="1"/>
            </a:gradFill>
            <a:ln w="9525">
              <a:noFill/>
              <a:round/>
              <a:headEnd/>
              <a:tailEnd/>
            </a:ln>
          </p:spPr>
          <p:txBody>
            <a:bodyPr/>
            <a:lstStyle/>
            <a:p>
              <a:endParaRPr lang="en-US"/>
            </a:p>
          </p:txBody>
        </p:sp>
        <p:sp>
          <p:nvSpPr>
            <p:cNvPr id="50194" name="Freeform 18"/>
            <p:cNvSpPr>
              <a:spLocks/>
            </p:cNvSpPr>
            <p:nvPr/>
          </p:nvSpPr>
          <p:spPr bwMode="hidden">
            <a:xfrm>
              <a:off x="1344" y="293"/>
              <a:ext cx="2144" cy="1787"/>
            </a:xfrm>
            <a:custGeom>
              <a:avLst/>
              <a:gdLst/>
              <a:ahLst/>
              <a:cxnLst>
                <a:cxn ang="0">
                  <a:pos x="318" y="1078"/>
                </a:cxn>
                <a:cxn ang="0">
                  <a:pos x="217" y="928"/>
                </a:cxn>
                <a:cxn ang="0">
                  <a:pos x="102" y="808"/>
                </a:cxn>
                <a:cxn ang="0">
                  <a:pos x="36" y="742"/>
                </a:cxn>
                <a:cxn ang="0">
                  <a:pos x="0" y="700"/>
                </a:cxn>
                <a:cxn ang="0">
                  <a:pos x="270" y="958"/>
                </a:cxn>
                <a:cxn ang="0">
                  <a:pos x="294" y="1006"/>
                </a:cxn>
                <a:cxn ang="0">
                  <a:pos x="367" y="670"/>
                </a:cxn>
                <a:cxn ang="0">
                  <a:pos x="379" y="411"/>
                </a:cxn>
                <a:cxn ang="0">
                  <a:pos x="347" y="118"/>
                </a:cxn>
                <a:cxn ang="0">
                  <a:pos x="393" y="0"/>
                </a:cxn>
                <a:cxn ang="0">
                  <a:pos x="397" y="357"/>
                </a:cxn>
                <a:cxn ang="0">
                  <a:pos x="421" y="609"/>
                </a:cxn>
                <a:cxn ang="0">
                  <a:pos x="385" y="826"/>
                </a:cxn>
                <a:cxn ang="0">
                  <a:pos x="385" y="1036"/>
                </a:cxn>
                <a:cxn ang="0">
                  <a:pos x="877" y="784"/>
                </a:cxn>
                <a:cxn ang="0">
                  <a:pos x="1309" y="555"/>
                </a:cxn>
                <a:cxn ang="0">
                  <a:pos x="1802" y="249"/>
                </a:cxn>
                <a:cxn ang="0">
                  <a:pos x="2096" y="69"/>
                </a:cxn>
                <a:cxn ang="0">
                  <a:pos x="1814" y="279"/>
                </a:cxn>
                <a:cxn ang="0">
                  <a:pos x="1453" y="501"/>
                </a:cxn>
                <a:cxn ang="0">
                  <a:pos x="1123" y="700"/>
                </a:cxn>
                <a:cxn ang="0">
                  <a:pos x="739" y="898"/>
                </a:cxn>
                <a:cxn ang="0">
                  <a:pos x="463" y="1084"/>
                </a:cxn>
                <a:cxn ang="0">
                  <a:pos x="817" y="1193"/>
                </a:cxn>
                <a:cxn ang="0">
                  <a:pos x="1285" y="1187"/>
                </a:cxn>
                <a:cxn ang="0">
                  <a:pos x="1916" y="1396"/>
                </a:cxn>
                <a:cxn ang="0">
                  <a:pos x="2144" y="1420"/>
                </a:cxn>
                <a:cxn ang="0">
                  <a:pos x="1814" y="1408"/>
                </a:cxn>
                <a:cxn ang="0">
                  <a:pos x="1435" y="1288"/>
                </a:cxn>
                <a:cxn ang="0">
                  <a:pos x="1219" y="1229"/>
                </a:cxn>
                <a:cxn ang="0">
                  <a:pos x="799" y="1223"/>
                </a:cxn>
                <a:cxn ang="0">
                  <a:pos x="505" y="1145"/>
                </a:cxn>
                <a:cxn ang="0">
                  <a:pos x="733" y="1378"/>
                </a:cxn>
                <a:cxn ang="0">
                  <a:pos x="877" y="1619"/>
                </a:cxn>
                <a:cxn ang="0">
                  <a:pos x="1009" y="1787"/>
                </a:cxn>
                <a:cxn ang="0">
                  <a:pos x="817" y="1607"/>
                </a:cxn>
                <a:cxn ang="0">
                  <a:pos x="673" y="1372"/>
                </a:cxn>
                <a:cxn ang="0">
                  <a:pos x="415" y="1109"/>
                </a:cxn>
                <a:cxn ang="0">
                  <a:pos x="318" y="1078"/>
                </a:cxn>
                <a:cxn ang="0">
                  <a:pos x="318" y="1078"/>
                </a:cxn>
              </a:cxnLst>
              <a:rect l="0" t="0" r="r" b="b"/>
              <a:pathLst>
                <a:path w="2144" h="1787">
                  <a:moveTo>
                    <a:pt x="318" y="1078"/>
                  </a:moveTo>
                  <a:lnTo>
                    <a:pt x="217" y="928"/>
                  </a:lnTo>
                  <a:lnTo>
                    <a:pt x="102" y="808"/>
                  </a:lnTo>
                  <a:lnTo>
                    <a:pt x="36" y="742"/>
                  </a:lnTo>
                  <a:lnTo>
                    <a:pt x="0" y="700"/>
                  </a:lnTo>
                  <a:lnTo>
                    <a:pt x="270" y="958"/>
                  </a:lnTo>
                  <a:lnTo>
                    <a:pt x="294" y="1006"/>
                  </a:lnTo>
                  <a:lnTo>
                    <a:pt x="367" y="670"/>
                  </a:lnTo>
                  <a:lnTo>
                    <a:pt x="379" y="411"/>
                  </a:lnTo>
                  <a:lnTo>
                    <a:pt x="347" y="118"/>
                  </a:lnTo>
                  <a:lnTo>
                    <a:pt x="393" y="0"/>
                  </a:lnTo>
                  <a:lnTo>
                    <a:pt x="397" y="357"/>
                  </a:lnTo>
                  <a:lnTo>
                    <a:pt x="421" y="609"/>
                  </a:lnTo>
                  <a:lnTo>
                    <a:pt x="385" y="826"/>
                  </a:lnTo>
                  <a:lnTo>
                    <a:pt x="385" y="1036"/>
                  </a:lnTo>
                  <a:lnTo>
                    <a:pt x="877" y="784"/>
                  </a:lnTo>
                  <a:lnTo>
                    <a:pt x="1309" y="555"/>
                  </a:lnTo>
                  <a:lnTo>
                    <a:pt x="1802" y="249"/>
                  </a:lnTo>
                  <a:lnTo>
                    <a:pt x="2096" y="69"/>
                  </a:lnTo>
                  <a:lnTo>
                    <a:pt x="1814" y="279"/>
                  </a:lnTo>
                  <a:lnTo>
                    <a:pt x="1453" y="501"/>
                  </a:lnTo>
                  <a:lnTo>
                    <a:pt x="1123" y="700"/>
                  </a:lnTo>
                  <a:lnTo>
                    <a:pt x="739" y="898"/>
                  </a:lnTo>
                  <a:lnTo>
                    <a:pt x="463" y="1084"/>
                  </a:lnTo>
                  <a:lnTo>
                    <a:pt x="817" y="1193"/>
                  </a:lnTo>
                  <a:lnTo>
                    <a:pt x="1285" y="1187"/>
                  </a:lnTo>
                  <a:lnTo>
                    <a:pt x="1916" y="1396"/>
                  </a:lnTo>
                  <a:lnTo>
                    <a:pt x="2144" y="1420"/>
                  </a:lnTo>
                  <a:lnTo>
                    <a:pt x="1814" y="1408"/>
                  </a:lnTo>
                  <a:lnTo>
                    <a:pt x="1435" y="1288"/>
                  </a:lnTo>
                  <a:lnTo>
                    <a:pt x="1219" y="1229"/>
                  </a:lnTo>
                  <a:lnTo>
                    <a:pt x="799" y="1223"/>
                  </a:lnTo>
                  <a:lnTo>
                    <a:pt x="505" y="1145"/>
                  </a:lnTo>
                  <a:lnTo>
                    <a:pt x="733" y="1378"/>
                  </a:lnTo>
                  <a:lnTo>
                    <a:pt x="877" y="1619"/>
                  </a:lnTo>
                  <a:lnTo>
                    <a:pt x="1009" y="1787"/>
                  </a:lnTo>
                  <a:lnTo>
                    <a:pt x="817" y="1607"/>
                  </a:lnTo>
                  <a:lnTo>
                    <a:pt x="673" y="1372"/>
                  </a:lnTo>
                  <a:lnTo>
                    <a:pt x="415" y="1109"/>
                  </a:lnTo>
                  <a:lnTo>
                    <a:pt x="318" y="1078"/>
                  </a:lnTo>
                  <a:lnTo>
                    <a:pt x="318" y="1078"/>
                  </a:lnTo>
                  <a:close/>
                </a:path>
              </a:pathLst>
            </a:custGeom>
            <a:gradFill rotWithShape="0">
              <a:gsLst>
                <a:gs pos="0">
                  <a:schemeClr val="accent2"/>
                </a:gs>
                <a:gs pos="100000">
                  <a:schemeClr val="bg1"/>
                </a:gs>
              </a:gsLst>
              <a:lin ang="5400000" scaled="1"/>
            </a:gradFill>
            <a:ln w="9525">
              <a:noFill/>
              <a:round/>
              <a:headEnd/>
              <a:tailEnd/>
            </a:ln>
          </p:spPr>
          <p:txBody>
            <a:bodyPr/>
            <a:lstStyle/>
            <a:p>
              <a:endParaRPr lang="en-US"/>
            </a:p>
          </p:txBody>
        </p:sp>
        <p:sp>
          <p:nvSpPr>
            <p:cNvPr id="50195" name="Freeform 19"/>
            <p:cNvSpPr>
              <a:spLocks/>
            </p:cNvSpPr>
            <p:nvPr/>
          </p:nvSpPr>
          <p:spPr bwMode="hidden">
            <a:xfrm>
              <a:off x="2932" y="1728"/>
              <a:ext cx="2828" cy="2366"/>
            </a:xfrm>
            <a:custGeom>
              <a:avLst/>
              <a:gdLst/>
              <a:ahLst/>
              <a:cxnLst>
                <a:cxn ang="0">
                  <a:pos x="1814" y="606"/>
                </a:cxn>
                <a:cxn ang="0">
                  <a:pos x="1615" y="252"/>
                </a:cxn>
                <a:cxn ang="0">
                  <a:pos x="1345" y="132"/>
                </a:cxn>
                <a:cxn ang="0">
                  <a:pos x="1381" y="492"/>
                </a:cxn>
                <a:cxn ang="0">
                  <a:pos x="955" y="221"/>
                </a:cxn>
                <a:cxn ang="0">
                  <a:pos x="877" y="161"/>
                </a:cxn>
                <a:cxn ang="0">
                  <a:pos x="841" y="167"/>
                </a:cxn>
                <a:cxn ang="0">
                  <a:pos x="720" y="161"/>
                </a:cxn>
                <a:cxn ang="0">
                  <a:pos x="613" y="144"/>
                </a:cxn>
                <a:cxn ang="0">
                  <a:pos x="492" y="161"/>
                </a:cxn>
                <a:cxn ang="0">
                  <a:pos x="432" y="150"/>
                </a:cxn>
                <a:cxn ang="0">
                  <a:pos x="342" y="138"/>
                </a:cxn>
                <a:cxn ang="0">
                  <a:pos x="246" y="126"/>
                </a:cxn>
                <a:cxn ang="0">
                  <a:pos x="174" y="114"/>
                </a:cxn>
                <a:cxn ang="0">
                  <a:pos x="216" y="240"/>
                </a:cxn>
                <a:cxn ang="0">
                  <a:pos x="607" y="588"/>
                </a:cxn>
                <a:cxn ang="0">
                  <a:pos x="1177" y="817"/>
                </a:cxn>
                <a:cxn ang="0">
                  <a:pos x="972" y="871"/>
                </a:cxn>
                <a:cxn ang="0">
                  <a:pos x="492" y="1111"/>
                </a:cxn>
                <a:cxn ang="0">
                  <a:pos x="276" y="1441"/>
                </a:cxn>
                <a:cxn ang="0">
                  <a:pos x="42" y="1441"/>
                </a:cxn>
                <a:cxn ang="0">
                  <a:pos x="367" y="1585"/>
                </a:cxn>
                <a:cxn ang="0">
                  <a:pos x="949" y="1712"/>
                </a:cxn>
                <a:cxn ang="0">
                  <a:pos x="1519" y="1537"/>
                </a:cxn>
                <a:cxn ang="0">
                  <a:pos x="1735" y="1513"/>
                </a:cxn>
                <a:cxn ang="0">
                  <a:pos x="1723" y="1802"/>
                </a:cxn>
                <a:cxn ang="0">
                  <a:pos x="2042" y="2229"/>
                </a:cxn>
                <a:cxn ang="0">
                  <a:pos x="2191" y="2133"/>
                </a:cxn>
                <a:cxn ang="0">
                  <a:pos x="2270" y="1970"/>
                </a:cxn>
                <a:cxn ang="0">
                  <a:pos x="2233" y="1573"/>
                </a:cxn>
                <a:cxn ang="0">
                  <a:pos x="2294" y="1483"/>
                </a:cxn>
                <a:cxn ang="0">
                  <a:pos x="2588" y="1688"/>
                </a:cxn>
                <a:cxn ang="0">
                  <a:pos x="2695" y="1682"/>
                </a:cxn>
                <a:cxn ang="0">
                  <a:pos x="2588" y="1543"/>
                </a:cxn>
                <a:cxn ang="0">
                  <a:pos x="2510" y="1357"/>
                </a:cxn>
                <a:cxn ang="0">
                  <a:pos x="2354" y="1184"/>
                </a:cxn>
                <a:cxn ang="0">
                  <a:pos x="2102" y="931"/>
                </a:cxn>
                <a:cxn ang="0">
                  <a:pos x="2137" y="907"/>
                </a:cxn>
                <a:cxn ang="0">
                  <a:pos x="2215" y="871"/>
                </a:cxn>
                <a:cxn ang="0">
                  <a:pos x="2324" y="817"/>
                </a:cxn>
                <a:cxn ang="0">
                  <a:pos x="2372" y="787"/>
                </a:cxn>
                <a:cxn ang="0">
                  <a:pos x="2078" y="865"/>
                </a:cxn>
              </a:cxnLst>
              <a:rect l="0" t="0" r="r" b="b"/>
              <a:pathLst>
                <a:path w="2828" h="2366">
                  <a:moveTo>
                    <a:pt x="2006" y="835"/>
                  </a:moveTo>
                  <a:lnTo>
                    <a:pt x="1873" y="715"/>
                  </a:lnTo>
                  <a:lnTo>
                    <a:pt x="1814" y="606"/>
                  </a:lnTo>
                  <a:lnTo>
                    <a:pt x="1747" y="438"/>
                  </a:lnTo>
                  <a:lnTo>
                    <a:pt x="1699" y="312"/>
                  </a:lnTo>
                  <a:lnTo>
                    <a:pt x="1615" y="252"/>
                  </a:lnTo>
                  <a:lnTo>
                    <a:pt x="1453" y="84"/>
                  </a:lnTo>
                  <a:lnTo>
                    <a:pt x="1375" y="0"/>
                  </a:lnTo>
                  <a:lnTo>
                    <a:pt x="1345" y="132"/>
                  </a:lnTo>
                  <a:lnTo>
                    <a:pt x="1369" y="294"/>
                  </a:lnTo>
                  <a:lnTo>
                    <a:pt x="1513" y="558"/>
                  </a:lnTo>
                  <a:lnTo>
                    <a:pt x="1381" y="492"/>
                  </a:lnTo>
                  <a:lnTo>
                    <a:pt x="1201" y="360"/>
                  </a:lnTo>
                  <a:lnTo>
                    <a:pt x="961" y="227"/>
                  </a:lnTo>
                  <a:lnTo>
                    <a:pt x="955" y="221"/>
                  </a:lnTo>
                  <a:lnTo>
                    <a:pt x="949" y="215"/>
                  </a:lnTo>
                  <a:lnTo>
                    <a:pt x="913" y="185"/>
                  </a:lnTo>
                  <a:lnTo>
                    <a:pt x="877" y="161"/>
                  </a:lnTo>
                  <a:lnTo>
                    <a:pt x="859" y="156"/>
                  </a:lnTo>
                  <a:lnTo>
                    <a:pt x="853" y="161"/>
                  </a:lnTo>
                  <a:lnTo>
                    <a:pt x="841" y="167"/>
                  </a:lnTo>
                  <a:lnTo>
                    <a:pt x="810" y="173"/>
                  </a:lnTo>
                  <a:lnTo>
                    <a:pt x="768" y="167"/>
                  </a:lnTo>
                  <a:lnTo>
                    <a:pt x="720" y="161"/>
                  </a:lnTo>
                  <a:lnTo>
                    <a:pt x="678" y="156"/>
                  </a:lnTo>
                  <a:lnTo>
                    <a:pt x="637" y="150"/>
                  </a:lnTo>
                  <a:lnTo>
                    <a:pt x="613" y="144"/>
                  </a:lnTo>
                  <a:lnTo>
                    <a:pt x="601" y="144"/>
                  </a:lnTo>
                  <a:lnTo>
                    <a:pt x="498" y="161"/>
                  </a:lnTo>
                  <a:lnTo>
                    <a:pt x="492" y="161"/>
                  </a:lnTo>
                  <a:lnTo>
                    <a:pt x="480" y="156"/>
                  </a:lnTo>
                  <a:lnTo>
                    <a:pt x="456" y="156"/>
                  </a:lnTo>
                  <a:lnTo>
                    <a:pt x="432" y="150"/>
                  </a:lnTo>
                  <a:lnTo>
                    <a:pt x="379" y="144"/>
                  </a:lnTo>
                  <a:lnTo>
                    <a:pt x="361" y="138"/>
                  </a:lnTo>
                  <a:lnTo>
                    <a:pt x="342" y="138"/>
                  </a:lnTo>
                  <a:lnTo>
                    <a:pt x="324" y="138"/>
                  </a:lnTo>
                  <a:lnTo>
                    <a:pt x="300" y="132"/>
                  </a:lnTo>
                  <a:lnTo>
                    <a:pt x="246" y="126"/>
                  </a:lnTo>
                  <a:lnTo>
                    <a:pt x="216" y="120"/>
                  </a:lnTo>
                  <a:lnTo>
                    <a:pt x="192" y="120"/>
                  </a:lnTo>
                  <a:lnTo>
                    <a:pt x="174" y="114"/>
                  </a:lnTo>
                  <a:lnTo>
                    <a:pt x="168" y="114"/>
                  </a:lnTo>
                  <a:lnTo>
                    <a:pt x="6" y="120"/>
                  </a:lnTo>
                  <a:lnTo>
                    <a:pt x="216" y="240"/>
                  </a:lnTo>
                  <a:lnTo>
                    <a:pt x="306" y="294"/>
                  </a:lnTo>
                  <a:lnTo>
                    <a:pt x="480" y="462"/>
                  </a:lnTo>
                  <a:lnTo>
                    <a:pt x="607" y="588"/>
                  </a:lnTo>
                  <a:lnTo>
                    <a:pt x="655" y="672"/>
                  </a:lnTo>
                  <a:lnTo>
                    <a:pt x="949" y="769"/>
                  </a:lnTo>
                  <a:lnTo>
                    <a:pt x="1177" y="817"/>
                  </a:lnTo>
                  <a:lnTo>
                    <a:pt x="1249" y="871"/>
                  </a:lnTo>
                  <a:lnTo>
                    <a:pt x="1117" y="853"/>
                  </a:lnTo>
                  <a:lnTo>
                    <a:pt x="972" y="871"/>
                  </a:lnTo>
                  <a:lnTo>
                    <a:pt x="756" y="919"/>
                  </a:lnTo>
                  <a:lnTo>
                    <a:pt x="619" y="961"/>
                  </a:lnTo>
                  <a:lnTo>
                    <a:pt x="492" y="1111"/>
                  </a:lnTo>
                  <a:lnTo>
                    <a:pt x="420" y="1214"/>
                  </a:lnTo>
                  <a:lnTo>
                    <a:pt x="348" y="1345"/>
                  </a:lnTo>
                  <a:lnTo>
                    <a:pt x="276" y="1441"/>
                  </a:lnTo>
                  <a:lnTo>
                    <a:pt x="192" y="1471"/>
                  </a:lnTo>
                  <a:lnTo>
                    <a:pt x="66" y="1465"/>
                  </a:lnTo>
                  <a:lnTo>
                    <a:pt x="42" y="1441"/>
                  </a:lnTo>
                  <a:lnTo>
                    <a:pt x="0" y="1471"/>
                  </a:lnTo>
                  <a:lnTo>
                    <a:pt x="126" y="1519"/>
                  </a:lnTo>
                  <a:lnTo>
                    <a:pt x="367" y="1585"/>
                  </a:lnTo>
                  <a:lnTo>
                    <a:pt x="570" y="1591"/>
                  </a:lnTo>
                  <a:lnTo>
                    <a:pt x="690" y="1664"/>
                  </a:lnTo>
                  <a:lnTo>
                    <a:pt x="949" y="1712"/>
                  </a:lnTo>
                  <a:lnTo>
                    <a:pt x="1260" y="1694"/>
                  </a:lnTo>
                  <a:lnTo>
                    <a:pt x="1411" y="1603"/>
                  </a:lnTo>
                  <a:lnTo>
                    <a:pt x="1519" y="1537"/>
                  </a:lnTo>
                  <a:lnTo>
                    <a:pt x="1645" y="1399"/>
                  </a:lnTo>
                  <a:lnTo>
                    <a:pt x="1699" y="1387"/>
                  </a:lnTo>
                  <a:lnTo>
                    <a:pt x="1735" y="1513"/>
                  </a:lnTo>
                  <a:lnTo>
                    <a:pt x="1729" y="1567"/>
                  </a:lnTo>
                  <a:lnTo>
                    <a:pt x="1723" y="1670"/>
                  </a:lnTo>
                  <a:lnTo>
                    <a:pt x="1723" y="1802"/>
                  </a:lnTo>
                  <a:lnTo>
                    <a:pt x="1831" y="1964"/>
                  </a:lnTo>
                  <a:lnTo>
                    <a:pt x="1957" y="2090"/>
                  </a:lnTo>
                  <a:lnTo>
                    <a:pt x="2042" y="2229"/>
                  </a:lnTo>
                  <a:lnTo>
                    <a:pt x="2155" y="2366"/>
                  </a:lnTo>
                  <a:lnTo>
                    <a:pt x="2161" y="2295"/>
                  </a:lnTo>
                  <a:lnTo>
                    <a:pt x="2191" y="2133"/>
                  </a:lnTo>
                  <a:lnTo>
                    <a:pt x="2215" y="2048"/>
                  </a:lnTo>
                  <a:lnTo>
                    <a:pt x="2258" y="2042"/>
                  </a:lnTo>
                  <a:lnTo>
                    <a:pt x="2270" y="1970"/>
                  </a:lnTo>
                  <a:lnTo>
                    <a:pt x="2342" y="1868"/>
                  </a:lnTo>
                  <a:lnTo>
                    <a:pt x="2324" y="1748"/>
                  </a:lnTo>
                  <a:lnTo>
                    <a:pt x="2233" y="1573"/>
                  </a:lnTo>
                  <a:lnTo>
                    <a:pt x="2209" y="1453"/>
                  </a:lnTo>
                  <a:lnTo>
                    <a:pt x="2209" y="1345"/>
                  </a:lnTo>
                  <a:lnTo>
                    <a:pt x="2294" y="1483"/>
                  </a:lnTo>
                  <a:lnTo>
                    <a:pt x="2461" y="1651"/>
                  </a:lnTo>
                  <a:lnTo>
                    <a:pt x="2504" y="1651"/>
                  </a:lnTo>
                  <a:lnTo>
                    <a:pt x="2588" y="1688"/>
                  </a:lnTo>
                  <a:lnTo>
                    <a:pt x="2678" y="1718"/>
                  </a:lnTo>
                  <a:lnTo>
                    <a:pt x="2720" y="1712"/>
                  </a:lnTo>
                  <a:lnTo>
                    <a:pt x="2695" y="1682"/>
                  </a:lnTo>
                  <a:lnTo>
                    <a:pt x="2678" y="1627"/>
                  </a:lnTo>
                  <a:lnTo>
                    <a:pt x="2630" y="1597"/>
                  </a:lnTo>
                  <a:lnTo>
                    <a:pt x="2588" y="1543"/>
                  </a:lnTo>
                  <a:lnTo>
                    <a:pt x="2618" y="1483"/>
                  </a:lnTo>
                  <a:lnTo>
                    <a:pt x="2576" y="1399"/>
                  </a:lnTo>
                  <a:lnTo>
                    <a:pt x="2510" y="1357"/>
                  </a:lnTo>
                  <a:lnTo>
                    <a:pt x="2576" y="1351"/>
                  </a:lnTo>
                  <a:lnTo>
                    <a:pt x="2552" y="1315"/>
                  </a:lnTo>
                  <a:lnTo>
                    <a:pt x="2354" y="1184"/>
                  </a:lnTo>
                  <a:lnTo>
                    <a:pt x="2252" y="1123"/>
                  </a:lnTo>
                  <a:lnTo>
                    <a:pt x="2173" y="1009"/>
                  </a:lnTo>
                  <a:lnTo>
                    <a:pt x="2102" y="931"/>
                  </a:lnTo>
                  <a:lnTo>
                    <a:pt x="2108" y="931"/>
                  </a:lnTo>
                  <a:lnTo>
                    <a:pt x="2114" y="925"/>
                  </a:lnTo>
                  <a:lnTo>
                    <a:pt x="2137" y="907"/>
                  </a:lnTo>
                  <a:lnTo>
                    <a:pt x="2167" y="883"/>
                  </a:lnTo>
                  <a:lnTo>
                    <a:pt x="2197" y="877"/>
                  </a:lnTo>
                  <a:lnTo>
                    <a:pt x="2215" y="871"/>
                  </a:lnTo>
                  <a:lnTo>
                    <a:pt x="2240" y="859"/>
                  </a:lnTo>
                  <a:lnTo>
                    <a:pt x="2300" y="829"/>
                  </a:lnTo>
                  <a:lnTo>
                    <a:pt x="2324" y="817"/>
                  </a:lnTo>
                  <a:lnTo>
                    <a:pt x="2348" y="799"/>
                  </a:lnTo>
                  <a:lnTo>
                    <a:pt x="2366" y="793"/>
                  </a:lnTo>
                  <a:lnTo>
                    <a:pt x="2372" y="787"/>
                  </a:lnTo>
                  <a:lnTo>
                    <a:pt x="2828" y="588"/>
                  </a:lnTo>
                  <a:lnTo>
                    <a:pt x="2828" y="528"/>
                  </a:lnTo>
                  <a:lnTo>
                    <a:pt x="2078" y="865"/>
                  </a:lnTo>
                  <a:lnTo>
                    <a:pt x="2006" y="835"/>
                  </a:lnTo>
                  <a:lnTo>
                    <a:pt x="2006" y="835"/>
                  </a:lnTo>
                  <a:close/>
                </a:path>
              </a:pathLst>
            </a:custGeom>
            <a:gradFill rotWithShape="0">
              <a:gsLst>
                <a:gs pos="0">
                  <a:schemeClr val="bg2"/>
                </a:gs>
                <a:gs pos="50000">
                  <a:schemeClr val="bg1"/>
                </a:gs>
                <a:gs pos="100000">
                  <a:schemeClr val="bg2"/>
                </a:gs>
              </a:gsLst>
              <a:lin ang="2700000" scaled="1"/>
            </a:gradFill>
            <a:ln w="9525">
              <a:noFill/>
              <a:round/>
              <a:headEnd/>
              <a:tailEnd/>
            </a:ln>
          </p:spPr>
          <p:txBody>
            <a:bodyPr/>
            <a:lstStyle/>
            <a:p>
              <a:endParaRPr lang="en-US"/>
            </a:p>
          </p:txBody>
        </p:sp>
        <p:sp>
          <p:nvSpPr>
            <p:cNvPr id="50196" name="Freeform 20"/>
            <p:cNvSpPr>
              <a:spLocks/>
            </p:cNvSpPr>
            <p:nvPr/>
          </p:nvSpPr>
          <p:spPr bwMode="hidden">
            <a:xfrm>
              <a:off x="3160" y="1860"/>
              <a:ext cx="2162" cy="1934"/>
            </a:xfrm>
            <a:custGeom>
              <a:avLst/>
              <a:gdLst/>
              <a:ahLst/>
              <a:cxnLst>
                <a:cxn ang="0">
                  <a:pos x="1842" y="851"/>
                </a:cxn>
                <a:cxn ang="0">
                  <a:pos x="1937" y="1019"/>
                </a:cxn>
                <a:cxn ang="0">
                  <a:pos x="2051" y="1168"/>
                </a:cxn>
                <a:cxn ang="0">
                  <a:pos x="2117" y="1246"/>
                </a:cxn>
                <a:cxn ang="0">
                  <a:pos x="2153" y="1294"/>
                </a:cxn>
                <a:cxn ang="0">
                  <a:pos x="1889" y="977"/>
                </a:cxn>
                <a:cxn ang="0">
                  <a:pos x="1860" y="929"/>
                </a:cxn>
                <a:cxn ang="0">
                  <a:pos x="1782" y="1240"/>
                </a:cxn>
                <a:cxn ang="0">
                  <a:pos x="1770" y="1486"/>
                </a:cxn>
                <a:cxn ang="0">
                  <a:pos x="1818" y="1906"/>
                </a:cxn>
                <a:cxn ang="0">
                  <a:pos x="1788" y="1930"/>
                </a:cxn>
                <a:cxn ang="0">
                  <a:pos x="1746" y="1534"/>
                </a:cxn>
                <a:cxn ang="0">
                  <a:pos x="1728" y="1288"/>
                </a:cxn>
                <a:cxn ang="0">
                  <a:pos x="1764" y="1085"/>
                </a:cxn>
                <a:cxn ang="0">
                  <a:pos x="1770" y="875"/>
                </a:cxn>
                <a:cxn ang="0">
                  <a:pos x="1268" y="1007"/>
                </a:cxn>
                <a:cxn ang="0">
                  <a:pos x="825" y="1132"/>
                </a:cxn>
                <a:cxn ang="0">
                  <a:pos x="323" y="1312"/>
                </a:cxn>
                <a:cxn ang="0">
                  <a:pos x="18" y="1420"/>
                </a:cxn>
                <a:cxn ang="0">
                  <a:pos x="311" y="1282"/>
                </a:cxn>
                <a:cxn ang="0">
                  <a:pos x="682" y="1144"/>
                </a:cxn>
                <a:cxn ang="0">
                  <a:pos x="1022" y="1037"/>
                </a:cxn>
                <a:cxn ang="0">
                  <a:pos x="1411" y="929"/>
                </a:cxn>
                <a:cxn ang="0">
                  <a:pos x="1692" y="815"/>
                </a:cxn>
                <a:cxn ang="0">
                  <a:pos x="1333" y="623"/>
                </a:cxn>
                <a:cxn ang="0">
                  <a:pos x="861" y="515"/>
                </a:cxn>
                <a:cxn ang="0">
                  <a:pos x="227" y="161"/>
                </a:cxn>
                <a:cxn ang="0">
                  <a:pos x="0" y="83"/>
                </a:cxn>
                <a:cxn ang="0">
                  <a:pos x="329" y="179"/>
                </a:cxn>
                <a:cxn ang="0">
                  <a:pos x="712" y="383"/>
                </a:cxn>
                <a:cxn ang="0">
                  <a:pos x="933" y="491"/>
                </a:cxn>
                <a:cxn ang="0">
                  <a:pos x="1351" y="593"/>
                </a:cxn>
                <a:cxn ang="0">
                  <a:pos x="1650" y="743"/>
                </a:cxn>
                <a:cxn ang="0">
                  <a:pos x="1423" y="461"/>
                </a:cxn>
                <a:cxn ang="0">
                  <a:pos x="1286" y="191"/>
                </a:cxn>
                <a:cxn ang="0">
                  <a:pos x="1154" y="0"/>
                </a:cxn>
                <a:cxn ang="0">
                  <a:pos x="1339" y="215"/>
                </a:cxn>
                <a:cxn ang="0">
                  <a:pos x="1489" y="485"/>
                </a:cxn>
                <a:cxn ang="0">
                  <a:pos x="1746" y="803"/>
                </a:cxn>
                <a:cxn ang="0">
                  <a:pos x="1842" y="851"/>
                </a:cxn>
                <a:cxn ang="0">
                  <a:pos x="1842" y="851"/>
                </a:cxn>
              </a:cxnLst>
              <a:rect l="0" t="0" r="r" b="b"/>
              <a:pathLst>
                <a:path w="2153" h="1930">
                  <a:moveTo>
                    <a:pt x="1842" y="851"/>
                  </a:moveTo>
                  <a:lnTo>
                    <a:pt x="1937" y="1019"/>
                  </a:lnTo>
                  <a:lnTo>
                    <a:pt x="2051" y="1168"/>
                  </a:lnTo>
                  <a:lnTo>
                    <a:pt x="2117" y="1246"/>
                  </a:lnTo>
                  <a:lnTo>
                    <a:pt x="2153" y="1294"/>
                  </a:lnTo>
                  <a:lnTo>
                    <a:pt x="1889" y="977"/>
                  </a:lnTo>
                  <a:lnTo>
                    <a:pt x="1860" y="929"/>
                  </a:lnTo>
                  <a:lnTo>
                    <a:pt x="1782" y="1240"/>
                  </a:lnTo>
                  <a:lnTo>
                    <a:pt x="1770" y="1486"/>
                  </a:lnTo>
                  <a:lnTo>
                    <a:pt x="1818" y="1906"/>
                  </a:lnTo>
                  <a:lnTo>
                    <a:pt x="1788" y="1930"/>
                  </a:lnTo>
                  <a:lnTo>
                    <a:pt x="1746" y="1534"/>
                  </a:lnTo>
                  <a:lnTo>
                    <a:pt x="1728" y="1288"/>
                  </a:lnTo>
                  <a:lnTo>
                    <a:pt x="1764" y="1085"/>
                  </a:lnTo>
                  <a:lnTo>
                    <a:pt x="1770" y="875"/>
                  </a:lnTo>
                  <a:lnTo>
                    <a:pt x="1268" y="1007"/>
                  </a:lnTo>
                  <a:lnTo>
                    <a:pt x="825" y="1132"/>
                  </a:lnTo>
                  <a:lnTo>
                    <a:pt x="323" y="1312"/>
                  </a:lnTo>
                  <a:lnTo>
                    <a:pt x="18" y="1420"/>
                  </a:lnTo>
                  <a:lnTo>
                    <a:pt x="311" y="1282"/>
                  </a:lnTo>
                  <a:lnTo>
                    <a:pt x="682" y="1144"/>
                  </a:lnTo>
                  <a:lnTo>
                    <a:pt x="1022" y="1037"/>
                  </a:lnTo>
                  <a:lnTo>
                    <a:pt x="1411" y="929"/>
                  </a:lnTo>
                  <a:lnTo>
                    <a:pt x="1692" y="815"/>
                  </a:lnTo>
                  <a:lnTo>
                    <a:pt x="1333" y="623"/>
                  </a:lnTo>
                  <a:lnTo>
                    <a:pt x="861" y="515"/>
                  </a:lnTo>
                  <a:lnTo>
                    <a:pt x="227" y="161"/>
                  </a:lnTo>
                  <a:lnTo>
                    <a:pt x="0" y="83"/>
                  </a:lnTo>
                  <a:lnTo>
                    <a:pt x="329" y="179"/>
                  </a:lnTo>
                  <a:lnTo>
                    <a:pt x="712" y="383"/>
                  </a:lnTo>
                  <a:lnTo>
                    <a:pt x="933" y="491"/>
                  </a:lnTo>
                  <a:lnTo>
                    <a:pt x="1351" y="593"/>
                  </a:lnTo>
                  <a:lnTo>
                    <a:pt x="1650" y="743"/>
                  </a:lnTo>
                  <a:lnTo>
                    <a:pt x="1423" y="461"/>
                  </a:lnTo>
                  <a:lnTo>
                    <a:pt x="1286" y="191"/>
                  </a:lnTo>
                  <a:lnTo>
                    <a:pt x="1154" y="0"/>
                  </a:lnTo>
                  <a:lnTo>
                    <a:pt x="1339" y="215"/>
                  </a:lnTo>
                  <a:lnTo>
                    <a:pt x="1489" y="485"/>
                  </a:lnTo>
                  <a:lnTo>
                    <a:pt x="1746" y="803"/>
                  </a:lnTo>
                  <a:lnTo>
                    <a:pt x="1842" y="851"/>
                  </a:lnTo>
                  <a:lnTo>
                    <a:pt x="1842" y="851"/>
                  </a:lnTo>
                  <a:close/>
                </a:path>
              </a:pathLst>
            </a:custGeom>
            <a:gradFill rotWithShape="0">
              <a:gsLst>
                <a:gs pos="0">
                  <a:schemeClr val="accent2"/>
                </a:gs>
                <a:gs pos="100000">
                  <a:schemeClr val="bg1"/>
                </a:gs>
              </a:gsLst>
              <a:lin ang="5400000" scaled="1"/>
            </a:gradFill>
            <a:ln w="9525">
              <a:noFill/>
              <a:round/>
              <a:headEnd/>
              <a:tailEnd/>
            </a:ln>
          </p:spPr>
          <p:txBody>
            <a:bodyPr/>
            <a:lstStyle/>
            <a:p>
              <a:endParaRPr lang="en-US"/>
            </a:p>
          </p:txBody>
        </p:sp>
      </p:grpSp>
      <p:sp>
        <p:nvSpPr>
          <p:cNvPr id="50197" name="Rectangle 21"/>
          <p:cNvSpPr>
            <a:spLocks noGrp="1" noChangeArrowheads="1"/>
          </p:cNvSpPr>
          <p:nvPr>
            <p:ph type="title"/>
          </p:nvPr>
        </p:nvSpPr>
        <p:spPr bwMode="auto">
          <a:xfrm>
            <a:off x="457200" y="277813"/>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MX" smtClean="0"/>
              <a:t>Haga clic para cambiar el estilo de título	</a:t>
            </a:r>
          </a:p>
        </p:txBody>
      </p:sp>
      <p:sp>
        <p:nvSpPr>
          <p:cNvPr id="50198" name="Rectangle 22"/>
          <p:cNvSpPr>
            <a:spLocks noGrp="1" noChangeArrowheads="1"/>
          </p:cNvSpPr>
          <p:nvPr>
            <p:ph type="body" idx="1"/>
          </p:nvPr>
        </p:nvSpPr>
        <p:spPr bwMode="auto">
          <a:xfrm>
            <a:off x="457200" y="1600200"/>
            <a:ext cx="8229600" cy="45307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MX" smtClean="0"/>
              <a:t>Haga clic para modificar el estilo de texto del patrón</a:t>
            </a:r>
          </a:p>
          <a:p>
            <a:pPr lvl="1"/>
            <a:r>
              <a:rPr lang="es-MX" smtClean="0"/>
              <a:t>Segundo nivel</a:t>
            </a:r>
          </a:p>
          <a:p>
            <a:pPr lvl="2"/>
            <a:r>
              <a:rPr lang="es-MX" smtClean="0"/>
              <a:t>Tercer nivel</a:t>
            </a:r>
          </a:p>
          <a:p>
            <a:pPr lvl="3"/>
            <a:r>
              <a:rPr lang="es-MX" smtClean="0"/>
              <a:t>Cuarto nivel</a:t>
            </a:r>
          </a:p>
          <a:p>
            <a:pPr lvl="4"/>
            <a:r>
              <a:rPr lang="es-MX" smtClean="0"/>
              <a:t>Quinto nivel</a:t>
            </a:r>
          </a:p>
        </p:txBody>
      </p:sp>
      <p:sp>
        <p:nvSpPr>
          <p:cNvPr id="50199" name="Rectangle 23"/>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effectLst>
                  <a:outerShdw blurRad="38100" dist="38100" dir="2700000" algn="tl">
                    <a:srgbClr val="000000"/>
                  </a:outerShdw>
                </a:effectLst>
              </a:defRPr>
            </a:lvl1pPr>
          </a:lstStyle>
          <a:p>
            <a:endParaRPr lang="es-MX"/>
          </a:p>
        </p:txBody>
      </p:sp>
      <p:sp>
        <p:nvSpPr>
          <p:cNvPr id="50200" name="Rectangle 24"/>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effectLst>
                  <a:outerShdw blurRad="38100" dist="38100" dir="2700000" algn="tl">
                    <a:srgbClr val="000000"/>
                  </a:outerShdw>
                </a:effectLst>
              </a:defRPr>
            </a:lvl1pPr>
          </a:lstStyle>
          <a:p>
            <a:endParaRPr lang="es-MX"/>
          </a:p>
        </p:txBody>
      </p:sp>
      <p:sp>
        <p:nvSpPr>
          <p:cNvPr id="50201" name="Rectangle 25"/>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effectLst>
                  <a:outerShdw blurRad="38100" dist="38100" dir="2700000" algn="tl">
                    <a:srgbClr val="000000"/>
                  </a:outerShdw>
                </a:effectLst>
              </a:defRPr>
            </a:lvl1pPr>
          </a:lstStyle>
          <a:p>
            <a:fld id="{AA765040-1116-4E17-9083-A205B351F2C4}" type="slidenum">
              <a:rPr lang="es-MX"/>
              <a:pPr/>
              <a:t>‹#›</a:t>
            </a:fld>
            <a:endParaRPr lang="es-MX"/>
          </a:p>
        </p:txBody>
      </p:sp>
    </p:spTree>
  </p:cSld>
  <p:clrMap bg1="dk2" tx1="lt1" bg2="dk1" tx2="lt2" accent1="accent1" accent2="accent2" accent3="accent3" accent4="accent4" accent5="accent5" accent6="accent6" hlink="hlink" folHlink="folHlink"/>
  <p:sldLayoutIdLst>
    <p:sldLayoutId id="2147483694" r:id="rId1"/>
    <p:sldLayoutId id="2147483695" r:id="rId2"/>
    <p:sldLayoutId id="2147483696" r:id="rId3"/>
    <p:sldLayoutId id="2147483697" r:id="rId4"/>
    <p:sldLayoutId id="2147483698" r:id="rId5"/>
    <p:sldLayoutId id="2147483699" r:id="rId6"/>
    <p:sldLayoutId id="2147483700" r:id="rId7"/>
    <p:sldLayoutId id="2147483701" r:id="rId8"/>
    <p:sldLayoutId id="2147483702" r:id="rId9"/>
    <p:sldLayoutId id="2147483703" r:id="rId10"/>
    <p:sldLayoutId id="2147483704" r:id="rId11"/>
  </p:sldLayoutIdLst>
  <p:transition spd="slow">
    <p:fade thruBlk="1"/>
    <p:sndAc>
      <p:stSnd loop="1">
        <p:snd r:embed="rId13" name="angel.wav"/>
      </p:stSnd>
    </p:sndAc>
  </p:transition>
  <p:timing>
    <p:tnLst>
      <p:par>
        <p:cTn id="1" dur="indefinite" restart="never" nodeType="tmRoot"/>
      </p:par>
    </p:tnLst>
  </p:timing>
  <p:txStyles>
    <p:titleStyle>
      <a:lvl1pPr algn="ctr" rtl="0" eaLnBrk="1" fontAlgn="base" hangingPunct="1">
        <a:spcBef>
          <a:spcPct val="0"/>
        </a:spcBef>
        <a:spcAft>
          <a:spcPct val="0"/>
        </a:spcAft>
        <a:defRPr sz="4400" b="1">
          <a:solidFill>
            <a:schemeClr val="tx2"/>
          </a:solidFill>
          <a:effectLst>
            <a:outerShdw blurRad="38100" dist="38100" dir="2700000" algn="tl">
              <a:srgbClr val="000000"/>
            </a:outerShdw>
          </a:effectLst>
          <a:latin typeface="+mj-lt"/>
          <a:ea typeface="+mj-ea"/>
          <a:cs typeface="+mj-cs"/>
        </a:defRPr>
      </a:lvl1pPr>
      <a:lvl2pPr algn="ctr" rtl="0" eaLnBrk="1" fontAlgn="base" hangingPunct="1">
        <a:spcBef>
          <a:spcPct val="0"/>
        </a:spcBef>
        <a:spcAft>
          <a:spcPct val="0"/>
        </a:spcAft>
        <a:defRPr sz="4400" b="1">
          <a:solidFill>
            <a:schemeClr val="tx2"/>
          </a:solidFill>
          <a:effectLst>
            <a:outerShdw blurRad="38100" dist="38100" dir="2700000" algn="tl">
              <a:srgbClr val="000000"/>
            </a:outerShdw>
          </a:effectLst>
          <a:latin typeface="Arial Unicode MS" pitchFamily="34" charset="-128"/>
        </a:defRPr>
      </a:lvl2pPr>
      <a:lvl3pPr algn="ctr" rtl="0" eaLnBrk="1" fontAlgn="base" hangingPunct="1">
        <a:spcBef>
          <a:spcPct val="0"/>
        </a:spcBef>
        <a:spcAft>
          <a:spcPct val="0"/>
        </a:spcAft>
        <a:defRPr sz="4400" b="1">
          <a:solidFill>
            <a:schemeClr val="tx2"/>
          </a:solidFill>
          <a:effectLst>
            <a:outerShdw blurRad="38100" dist="38100" dir="2700000" algn="tl">
              <a:srgbClr val="000000"/>
            </a:outerShdw>
          </a:effectLst>
          <a:latin typeface="Arial Unicode MS" pitchFamily="34" charset="-128"/>
        </a:defRPr>
      </a:lvl3pPr>
      <a:lvl4pPr algn="ctr" rtl="0" eaLnBrk="1" fontAlgn="base" hangingPunct="1">
        <a:spcBef>
          <a:spcPct val="0"/>
        </a:spcBef>
        <a:spcAft>
          <a:spcPct val="0"/>
        </a:spcAft>
        <a:defRPr sz="4400" b="1">
          <a:solidFill>
            <a:schemeClr val="tx2"/>
          </a:solidFill>
          <a:effectLst>
            <a:outerShdw blurRad="38100" dist="38100" dir="2700000" algn="tl">
              <a:srgbClr val="000000"/>
            </a:outerShdw>
          </a:effectLst>
          <a:latin typeface="Arial Unicode MS" pitchFamily="34" charset="-128"/>
        </a:defRPr>
      </a:lvl4pPr>
      <a:lvl5pPr algn="ctr" rtl="0" eaLnBrk="1" fontAlgn="base" hangingPunct="1">
        <a:spcBef>
          <a:spcPct val="0"/>
        </a:spcBef>
        <a:spcAft>
          <a:spcPct val="0"/>
        </a:spcAft>
        <a:defRPr sz="4400" b="1">
          <a:solidFill>
            <a:schemeClr val="tx2"/>
          </a:solidFill>
          <a:effectLst>
            <a:outerShdw blurRad="38100" dist="38100" dir="2700000" algn="tl">
              <a:srgbClr val="000000"/>
            </a:outerShdw>
          </a:effectLst>
          <a:latin typeface="Arial Unicode MS" pitchFamily="34" charset="-128"/>
        </a:defRPr>
      </a:lvl5pPr>
      <a:lvl6pPr marL="457200" algn="ctr" rtl="0" eaLnBrk="1" fontAlgn="base" hangingPunct="1">
        <a:spcBef>
          <a:spcPct val="0"/>
        </a:spcBef>
        <a:spcAft>
          <a:spcPct val="0"/>
        </a:spcAft>
        <a:defRPr sz="4400" b="1">
          <a:solidFill>
            <a:schemeClr val="tx2"/>
          </a:solidFill>
          <a:effectLst>
            <a:outerShdw blurRad="38100" dist="38100" dir="2700000" algn="tl">
              <a:srgbClr val="000000"/>
            </a:outerShdw>
          </a:effectLst>
          <a:latin typeface="Arial Unicode MS" pitchFamily="34" charset="-128"/>
        </a:defRPr>
      </a:lvl6pPr>
      <a:lvl7pPr marL="914400" algn="ctr" rtl="0" eaLnBrk="1" fontAlgn="base" hangingPunct="1">
        <a:spcBef>
          <a:spcPct val="0"/>
        </a:spcBef>
        <a:spcAft>
          <a:spcPct val="0"/>
        </a:spcAft>
        <a:defRPr sz="4400" b="1">
          <a:solidFill>
            <a:schemeClr val="tx2"/>
          </a:solidFill>
          <a:effectLst>
            <a:outerShdw blurRad="38100" dist="38100" dir="2700000" algn="tl">
              <a:srgbClr val="000000"/>
            </a:outerShdw>
          </a:effectLst>
          <a:latin typeface="Arial Unicode MS" pitchFamily="34" charset="-128"/>
        </a:defRPr>
      </a:lvl7pPr>
      <a:lvl8pPr marL="1371600" algn="ctr" rtl="0" eaLnBrk="1" fontAlgn="base" hangingPunct="1">
        <a:spcBef>
          <a:spcPct val="0"/>
        </a:spcBef>
        <a:spcAft>
          <a:spcPct val="0"/>
        </a:spcAft>
        <a:defRPr sz="4400" b="1">
          <a:solidFill>
            <a:schemeClr val="tx2"/>
          </a:solidFill>
          <a:effectLst>
            <a:outerShdw blurRad="38100" dist="38100" dir="2700000" algn="tl">
              <a:srgbClr val="000000"/>
            </a:outerShdw>
          </a:effectLst>
          <a:latin typeface="Arial Unicode MS" pitchFamily="34" charset="-128"/>
        </a:defRPr>
      </a:lvl8pPr>
      <a:lvl9pPr marL="1828800" algn="ctr" rtl="0" eaLnBrk="1" fontAlgn="base" hangingPunct="1">
        <a:spcBef>
          <a:spcPct val="0"/>
        </a:spcBef>
        <a:spcAft>
          <a:spcPct val="0"/>
        </a:spcAft>
        <a:defRPr sz="4400" b="1">
          <a:solidFill>
            <a:schemeClr val="tx2"/>
          </a:solidFill>
          <a:effectLst>
            <a:outerShdw blurRad="38100" dist="38100" dir="2700000" algn="tl">
              <a:srgbClr val="000000"/>
            </a:outerShdw>
          </a:effectLst>
          <a:latin typeface="Arial Unicode MS" pitchFamily="34" charset="-128"/>
        </a:defRPr>
      </a:lvl9pPr>
    </p:titleStyle>
    <p:bodyStyle>
      <a:lvl1pPr marL="342900" indent="-342900" algn="l" rtl="0" eaLnBrk="1" fontAlgn="base" hangingPunct="1">
        <a:spcBef>
          <a:spcPct val="20000"/>
        </a:spcBef>
        <a:spcAft>
          <a:spcPct val="0"/>
        </a:spcAft>
        <a:buClr>
          <a:schemeClr val="hlink"/>
        </a:buClr>
        <a:buSzPct val="60000"/>
        <a:buFont typeface="Wingdings" pitchFamily="2" charset="2"/>
        <a:buChar char="n"/>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1" fontAlgn="base" hangingPunct="1">
        <a:spcBef>
          <a:spcPct val="20000"/>
        </a:spcBef>
        <a:spcAft>
          <a:spcPct val="0"/>
        </a:spcAft>
        <a:buClr>
          <a:schemeClr val="tx2"/>
        </a:buClr>
        <a:buSzPct val="60000"/>
        <a:buFont typeface="Wingdings" pitchFamily="2" charset="2"/>
        <a:buChar char="n"/>
        <a:defRPr sz="2800">
          <a:solidFill>
            <a:schemeClr val="tx1"/>
          </a:solidFill>
          <a:effectLst>
            <a:outerShdw blurRad="38100" dist="38100" dir="2700000" algn="tl">
              <a:srgbClr val="000000"/>
            </a:outerShdw>
          </a:effectLst>
          <a:latin typeface="+mn-lt"/>
        </a:defRPr>
      </a:lvl2pPr>
      <a:lvl3pPr marL="1143000" indent="-228600" algn="l" rtl="0" eaLnBrk="1" fontAlgn="base" hangingPunct="1">
        <a:spcBef>
          <a:spcPct val="20000"/>
        </a:spcBef>
        <a:spcAft>
          <a:spcPct val="0"/>
        </a:spcAft>
        <a:buClr>
          <a:schemeClr val="folHlink"/>
        </a:buClr>
        <a:buSzPct val="60000"/>
        <a:buFont typeface="Wingdings" pitchFamily="2" charset="2"/>
        <a:buChar char="n"/>
        <a:defRPr sz="2400">
          <a:solidFill>
            <a:schemeClr val="tx1"/>
          </a:solidFill>
          <a:effectLst>
            <a:outerShdw blurRad="38100" dist="38100" dir="2700000" algn="tl">
              <a:srgbClr val="000000"/>
            </a:outerShdw>
          </a:effectLst>
          <a:latin typeface="+mn-lt"/>
        </a:defRPr>
      </a:lvl3pPr>
      <a:lvl4pPr marL="1600200" indent="-228600" algn="l" rtl="0" eaLnBrk="1" fontAlgn="base" hangingPunct="1">
        <a:spcBef>
          <a:spcPct val="20000"/>
        </a:spcBef>
        <a:spcAft>
          <a:spcPct val="0"/>
        </a:spcAft>
        <a:buClr>
          <a:schemeClr val="tx1"/>
        </a:buClr>
        <a:buSzPct val="60000"/>
        <a:buFont typeface="Wingdings" pitchFamily="2" charset="2"/>
        <a:buChar char="n"/>
        <a:defRPr sz="2000">
          <a:solidFill>
            <a:schemeClr val="tx1"/>
          </a:solidFill>
          <a:effectLst>
            <a:outerShdw blurRad="38100" dist="38100" dir="2700000" algn="tl">
              <a:srgbClr val="000000"/>
            </a:outerShdw>
          </a:effectLst>
          <a:latin typeface="+mn-lt"/>
        </a:defRPr>
      </a:lvl4pPr>
      <a:lvl5pPr marL="2057400" indent="-228600" algn="l" rtl="0" eaLnBrk="1" fontAlgn="base" hangingPunct="1">
        <a:spcBef>
          <a:spcPct val="20000"/>
        </a:spcBef>
        <a:spcAft>
          <a:spcPct val="0"/>
        </a:spcAft>
        <a:buClr>
          <a:schemeClr val="hlink"/>
        </a:buClr>
        <a:buSzPct val="60000"/>
        <a:buFont typeface="Wingdings" pitchFamily="2" charset="2"/>
        <a:buChar char="n"/>
        <a:defRPr sz="2000">
          <a:solidFill>
            <a:schemeClr val="tx1"/>
          </a:solidFill>
          <a:effectLst>
            <a:outerShdw blurRad="38100" dist="38100" dir="2700000" algn="tl">
              <a:srgbClr val="000000"/>
            </a:outerShdw>
          </a:effectLst>
          <a:latin typeface="+mn-lt"/>
        </a:defRPr>
      </a:lvl5pPr>
      <a:lvl6pPr marL="2514600" indent="-228600" algn="l" rtl="0" eaLnBrk="1" fontAlgn="base" hangingPunct="1">
        <a:spcBef>
          <a:spcPct val="20000"/>
        </a:spcBef>
        <a:spcAft>
          <a:spcPct val="0"/>
        </a:spcAft>
        <a:buClr>
          <a:schemeClr val="hlink"/>
        </a:buClr>
        <a:buSzPct val="60000"/>
        <a:buFont typeface="Wingdings" pitchFamily="2" charset="2"/>
        <a:buChar char="n"/>
        <a:defRPr sz="2000">
          <a:solidFill>
            <a:schemeClr val="tx1"/>
          </a:solidFill>
          <a:effectLst>
            <a:outerShdw blurRad="38100" dist="38100" dir="2700000" algn="tl">
              <a:srgbClr val="000000"/>
            </a:outerShdw>
          </a:effectLst>
          <a:latin typeface="+mn-lt"/>
        </a:defRPr>
      </a:lvl6pPr>
      <a:lvl7pPr marL="2971800" indent="-228600" algn="l" rtl="0" eaLnBrk="1" fontAlgn="base" hangingPunct="1">
        <a:spcBef>
          <a:spcPct val="20000"/>
        </a:spcBef>
        <a:spcAft>
          <a:spcPct val="0"/>
        </a:spcAft>
        <a:buClr>
          <a:schemeClr val="hlink"/>
        </a:buClr>
        <a:buSzPct val="60000"/>
        <a:buFont typeface="Wingdings" pitchFamily="2" charset="2"/>
        <a:buChar char="n"/>
        <a:defRPr sz="2000">
          <a:solidFill>
            <a:schemeClr val="tx1"/>
          </a:solidFill>
          <a:effectLst>
            <a:outerShdw blurRad="38100" dist="38100" dir="2700000" algn="tl">
              <a:srgbClr val="000000"/>
            </a:outerShdw>
          </a:effectLst>
          <a:latin typeface="+mn-lt"/>
        </a:defRPr>
      </a:lvl7pPr>
      <a:lvl8pPr marL="3429000" indent="-228600" algn="l" rtl="0" eaLnBrk="1" fontAlgn="base" hangingPunct="1">
        <a:spcBef>
          <a:spcPct val="20000"/>
        </a:spcBef>
        <a:spcAft>
          <a:spcPct val="0"/>
        </a:spcAft>
        <a:buClr>
          <a:schemeClr val="hlink"/>
        </a:buClr>
        <a:buSzPct val="60000"/>
        <a:buFont typeface="Wingdings" pitchFamily="2" charset="2"/>
        <a:buChar char="n"/>
        <a:defRPr sz="2000">
          <a:solidFill>
            <a:schemeClr val="tx1"/>
          </a:solidFill>
          <a:effectLst>
            <a:outerShdw blurRad="38100" dist="38100" dir="2700000" algn="tl">
              <a:srgbClr val="000000"/>
            </a:outerShdw>
          </a:effectLst>
          <a:latin typeface="+mn-lt"/>
        </a:defRPr>
      </a:lvl8pPr>
      <a:lvl9pPr marL="3886200" indent="-228600" algn="l" rtl="0" eaLnBrk="1" fontAlgn="base" hangingPunct="1">
        <a:spcBef>
          <a:spcPct val="20000"/>
        </a:spcBef>
        <a:spcAft>
          <a:spcPct val="0"/>
        </a:spcAft>
        <a:buClr>
          <a:schemeClr val="hlink"/>
        </a:buClr>
        <a:buSzPct val="60000"/>
        <a:buFont typeface="Wingdings" pitchFamily="2" charset="2"/>
        <a:buChar char="n"/>
        <a:defRPr sz="2000">
          <a:solidFill>
            <a:schemeClr val="tx1"/>
          </a:solidFill>
          <a:effectLst>
            <a:outerShdw blurRad="38100" dist="38100" dir="2700000" algn="tl">
              <a:srgbClr val="000000"/>
            </a:outerShdw>
          </a:effectLst>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685800" y="260350"/>
            <a:ext cx="7772400" cy="1470025"/>
          </a:xfrm>
        </p:spPr>
        <p:txBody>
          <a:bodyPr/>
          <a:lstStyle/>
          <a:p>
            <a:r>
              <a:rPr lang="es-MX" sz="4800" dirty="0" err="1"/>
              <a:t>The</a:t>
            </a:r>
            <a:r>
              <a:rPr lang="es-MX" sz="4800" dirty="0"/>
              <a:t> </a:t>
            </a:r>
            <a:r>
              <a:rPr lang="es-MX" sz="4800" dirty="0" err="1"/>
              <a:t>Woman</a:t>
            </a:r>
            <a:endParaRPr lang="es-MX" sz="4800" dirty="0"/>
          </a:p>
        </p:txBody>
      </p:sp>
      <p:sp>
        <p:nvSpPr>
          <p:cNvPr id="2051" name="Rectangle 3"/>
          <p:cNvSpPr>
            <a:spLocks noGrp="1" noChangeArrowheads="1"/>
          </p:cNvSpPr>
          <p:nvPr>
            <p:ph type="subTitle" idx="1"/>
          </p:nvPr>
        </p:nvSpPr>
        <p:spPr>
          <a:xfrm>
            <a:off x="539750" y="1939925"/>
            <a:ext cx="7920038" cy="4010025"/>
          </a:xfrm>
        </p:spPr>
        <p:txBody>
          <a:bodyPr/>
          <a:lstStyle/>
          <a:p>
            <a:pPr>
              <a:lnSpc>
                <a:spcPct val="90000"/>
              </a:lnSpc>
            </a:pPr>
            <a:r>
              <a:rPr lang="es-MX" sz="2800" dirty="0" err="1"/>
              <a:t>When</a:t>
            </a:r>
            <a:r>
              <a:rPr lang="es-MX" sz="2800" dirty="0"/>
              <a:t> </a:t>
            </a:r>
            <a:r>
              <a:rPr lang="es-MX" sz="2800" dirty="0" err="1"/>
              <a:t>God</a:t>
            </a:r>
            <a:r>
              <a:rPr lang="es-MX" sz="2800" dirty="0"/>
              <a:t> </a:t>
            </a:r>
            <a:r>
              <a:rPr lang="es-MX" sz="2800" dirty="0" err="1"/>
              <a:t>created</a:t>
            </a:r>
            <a:r>
              <a:rPr lang="es-MX" sz="2800" dirty="0"/>
              <a:t> </a:t>
            </a:r>
            <a:r>
              <a:rPr lang="es-MX" sz="2800" dirty="0" err="1"/>
              <a:t>woman</a:t>
            </a:r>
            <a:r>
              <a:rPr lang="es-MX" sz="2800" dirty="0"/>
              <a:t> he </a:t>
            </a:r>
            <a:r>
              <a:rPr lang="es-MX" sz="2800" dirty="0" err="1"/>
              <a:t>was</a:t>
            </a:r>
            <a:r>
              <a:rPr lang="es-MX" sz="2800" dirty="0"/>
              <a:t> </a:t>
            </a:r>
            <a:r>
              <a:rPr lang="es-MX" sz="2800" dirty="0" err="1"/>
              <a:t>working</a:t>
            </a:r>
            <a:r>
              <a:rPr lang="es-MX" sz="2800" dirty="0"/>
              <a:t> late </a:t>
            </a:r>
            <a:r>
              <a:rPr lang="es-MX" sz="2800" dirty="0" err="1"/>
              <a:t>on</a:t>
            </a:r>
            <a:r>
              <a:rPr lang="es-MX" sz="2800" dirty="0"/>
              <a:t> </a:t>
            </a:r>
            <a:r>
              <a:rPr lang="es-MX" sz="2800" dirty="0" err="1"/>
              <a:t>the</a:t>
            </a:r>
            <a:r>
              <a:rPr lang="es-MX" sz="2800" dirty="0"/>
              <a:t> 6th </a:t>
            </a:r>
            <a:r>
              <a:rPr lang="es-MX" sz="2800" dirty="0" err="1"/>
              <a:t>day</a:t>
            </a:r>
            <a:endParaRPr lang="es-MX" sz="2800" dirty="0"/>
          </a:p>
          <a:p>
            <a:pPr>
              <a:lnSpc>
                <a:spcPct val="90000"/>
              </a:lnSpc>
            </a:pPr>
            <a:r>
              <a:rPr lang="es-MX" sz="2800" dirty="0" err="1"/>
              <a:t>An</a:t>
            </a:r>
            <a:r>
              <a:rPr lang="es-MX" sz="2800" dirty="0"/>
              <a:t> </a:t>
            </a:r>
            <a:r>
              <a:rPr lang="es-MX" sz="2800" dirty="0" err="1"/>
              <a:t>angel</a:t>
            </a:r>
            <a:r>
              <a:rPr lang="es-MX" sz="2800" dirty="0"/>
              <a:t> </a:t>
            </a:r>
            <a:r>
              <a:rPr lang="es-MX" sz="2800" dirty="0" err="1"/>
              <a:t>came</a:t>
            </a:r>
            <a:r>
              <a:rPr lang="es-MX" sz="2800" dirty="0"/>
              <a:t> </a:t>
            </a:r>
            <a:r>
              <a:rPr lang="es-MX" sz="2800" dirty="0" err="1"/>
              <a:t>by</a:t>
            </a:r>
            <a:r>
              <a:rPr lang="es-MX" sz="2800" dirty="0"/>
              <a:t> and </a:t>
            </a:r>
            <a:r>
              <a:rPr lang="es-MX" sz="2800" dirty="0" err="1"/>
              <a:t>said</a:t>
            </a:r>
            <a:r>
              <a:rPr lang="es-MX" sz="2800" dirty="0"/>
              <a:t>: “</a:t>
            </a:r>
            <a:r>
              <a:rPr lang="es-MX" sz="2800" dirty="0" err="1"/>
              <a:t>Why</a:t>
            </a:r>
            <a:r>
              <a:rPr lang="es-MX" sz="2800" dirty="0"/>
              <a:t> </a:t>
            </a:r>
            <a:r>
              <a:rPr lang="es-MX" sz="2800" dirty="0" err="1"/>
              <a:t>spend</a:t>
            </a:r>
            <a:r>
              <a:rPr lang="es-MX" sz="2800" dirty="0"/>
              <a:t> so </a:t>
            </a:r>
            <a:r>
              <a:rPr lang="es-MX" sz="2800" dirty="0" err="1"/>
              <a:t>much</a:t>
            </a:r>
            <a:r>
              <a:rPr lang="es-MX" sz="2800" dirty="0"/>
              <a:t> time </a:t>
            </a:r>
            <a:r>
              <a:rPr lang="es-MX" sz="2800" dirty="0" err="1"/>
              <a:t>on</a:t>
            </a:r>
            <a:r>
              <a:rPr lang="es-MX" sz="2800" dirty="0"/>
              <a:t> </a:t>
            </a:r>
            <a:r>
              <a:rPr lang="es-MX" sz="2800" dirty="0" err="1"/>
              <a:t>that</a:t>
            </a:r>
            <a:r>
              <a:rPr lang="es-MX" sz="2800" dirty="0"/>
              <a:t> </a:t>
            </a:r>
            <a:r>
              <a:rPr lang="es-MX" sz="2800" dirty="0" err="1"/>
              <a:t>one</a:t>
            </a:r>
            <a:r>
              <a:rPr lang="es-MX" sz="2800" dirty="0"/>
              <a:t>?”</a:t>
            </a:r>
            <a:r>
              <a:rPr lang="es-MX" sz="2800" dirty="0">
                <a:solidFill>
                  <a:schemeClr val="hlink"/>
                </a:solidFill>
              </a:rPr>
              <a:t> </a:t>
            </a:r>
          </a:p>
          <a:p>
            <a:pPr>
              <a:lnSpc>
                <a:spcPct val="90000"/>
              </a:lnSpc>
            </a:pPr>
            <a:endParaRPr lang="es-MX" sz="2800" dirty="0">
              <a:solidFill>
                <a:schemeClr val="hlink"/>
              </a:solidFill>
            </a:endParaRPr>
          </a:p>
          <a:p>
            <a:pPr>
              <a:lnSpc>
                <a:spcPct val="90000"/>
              </a:lnSpc>
            </a:pPr>
            <a:r>
              <a:rPr lang="es-MX" sz="2800" dirty="0">
                <a:solidFill>
                  <a:srgbClr val="100800"/>
                </a:solidFill>
              </a:rPr>
              <a:t>And </a:t>
            </a:r>
            <a:r>
              <a:rPr lang="es-MX" sz="2800" dirty="0" err="1">
                <a:solidFill>
                  <a:srgbClr val="100800"/>
                </a:solidFill>
              </a:rPr>
              <a:t>the</a:t>
            </a:r>
            <a:r>
              <a:rPr lang="es-MX" sz="2800" dirty="0">
                <a:solidFill>
                  <a:srgbClr val="100800"/>
                </a:solidFill>
              </a:rPr>
              <a:t> Lord </a:t>
            </a:r>
            <a:r>
              <a:rPr lang="es-MX" sz="2800" dirty="0" err="1">
                <a:solidFill>
                  <a:srgbClr val="100800"/>
                </a:solidFill>
              </a:rPr>
              <a:t>answered</a:t>
            </a:r>
            <a:r>
              <a:rPr lang="es-MX" sz="2800" dirty="0">
                <a:solidFill>
                  <a:srgbClr val="100800"/>
                </a:solidFill>
              </a:rPr>
              <a:t>:</a:t>
            </a:r>
            <a:br>
              <a:rPr lang="es-MX" sz="2800" dirty="0">
                <a:solidFill>
                  <a:srgbClr val="100800"/>
                </a:solidFill>
              </a:rPr>
            </a:br>
            <a:r>
              <a:rPr lang="es-MX" sz="2800" dirty="0">
                <a:solidFill>
                  <a:srgbClr val="100800"/>
                </a:solidFill>
              </a:rPr>
              <a:t>“</a:t>
            </a:r>
            <a:r>
              <a:rPr lang="es-MX" sz="2800" dirty="0" err="1">
                <a:solidFill>
                  <a:srgbClr val="100800"/>
                </a:solidFill>
              </a:rPr>
              <a:t>Have</a:t>
            </a:r>
            <a:r>
              <a:rPr lang="es-MX" sz="2800" dirty="0">
                <a:solidFill>
                  <a:srgbClr val="100800"/>
                </a:solidFill>
              </a:rPr>
              <a:t> </a:t>
            </a:r>
            <a:r>
              <a:rPr lang="es-MX" sz="2800" dirty="0" err="1">
                <a:solidFill>
                  <a:srgbClr val="100800"/>
                </a:solidFill>
              </a:rPr>
              <a:t>you</a:t>
            </a:r>
            <a:r>
              <a:rPr lang="es-MX" sz="2800" dirty="0">
                <a:solidFill>
                  <a:srgbClr val="100800"/>
                </a:solidFill>
              </a:rPr>
              <a:t> </a:t>
            </a:r>
            <a:r>
              <a:rPr lang="es-MX" sz="2800" dirty="0" err="1">
                <a:solidFill>
                  <a:srgbClr val="100800"/>
                </a:solidFill>
              </a:rPr>
              <a:t>seen</a:t>
            </a:r>
            <a:r>
              <a:rPr lang="es-MX" sz="2800" dirty="0">
                <a:solidFill>
                  <a:srgbClr val="100800"/>
                </a:solidFill>
              </a:rPr>
              <a:t> </a:t>
            </a:r>
            <a:r>
              <a:rPr lang="es-MX" sz="2800" dirty="0" err="1">
                <a:solidFill>
                  <a:srgbClr val="100800"/>
                </a:solidFill>
              </a:rPr>
              <a:t>all</a:t>
            </a:r>
            <a:r>
              <a:rPr lang="es-MX" sz="2800" dirty="0">
                <a:solidFill>
                  <a:srgbClr val="100800"/>
                </a:solidFill>
              </a:rPr>
              <a:t> </a:t>
            </a:r>
            <a:r>
              <a:rPr lang="es-MX" sz="2800" dirty="0" err="1">
                <a:solidFill>
                  <a:srgbClr val="100800"/>
                </a:solidFill>
              </a:rPr>
              <a:t>the</a:t>
            </a:r>
            <a:r>
              <a:rPr lang="es-MX" sz="2800" dirty="0">
                <a:solidFill>
                  <a:srgbClr val="100800"/>
                </a:solidFill>
              </a:rPr>
              <a:t> </a:t>
            </a:r>
            <a:r>
              <a:rPr lang="es-MX" sz="2800" dirty="0" err="1">
                <a:solidFill>
                  <a:srgbClr val="100800"/>
                </a:solidFill>
              </a:rPr>
              <a:t>specifications</a:t>
            </a:r>
            <a:r>
              <a:rPr lang="es-MX" sz="2800" dirty="0">
                <a:solidFill>
                  <a:srgbClr val="100800"/>
                </a:solidFill>
              </a:rPr>
              <a:t> I </a:t>
            </a:r>
            <a:r>
              <a:rPr lang="es-MX" sz="2800" dirty="0" err="1">
                <a:solidFill>
                  <a:srgbClr val="100800"/>
                </a:solidFill>
              </a:rPr>
              <a:t>have</a:t>
            </a:r>
            <a:r>
              <a:rPr lang="es-MX" sz="2800" dirty="0">
                <a:solidFill>
                  <a:srgbClr val="100800"/>
                </a:solidFill>
              </a:rPr>
              <a:t> </a:t>
            </a:r>
            <a:r>
              <a:rPr lang="es-MX" sz="2800" dirty="0" err="1">
                <a:solidFill>
                  <a:srgbClr val="100800"/>
                </a:solidFill>
              </a:rPr>
              <a:t>to</a:t>
            </a:r>
            <a:r>
              <a:rPr lang="es-MX" sz="2800" dirty="0">
                <a:solidFill>
                  <a:srgbClr val="100800"/>
                </a:solidFill>
              </a:rPr>
              <a:t> </a:t>
            </a:r>
            <a:r>
              <a:rPr lang="es-MX" sz="2800" dirty="0" err="1">
                <a:solidFill>
                  <a:srgbClr val="100800"/>
                </a:solidFill>
              </a:rPr>
              <a:t>meet</a:t>
            </a:r>
            <a:r>
              <a:rPr lang="es-MX" sz="2800" dirty="0">
                <a:solidFill>
                  <a:srgbClr val="100800"/>
                </a:solidFill>
              </a:rPr>
              <a:t> </a:t>
            </a:r>
            <a:r>
              <a:rPr lang="es-MX" sz="2800" dirty="0" err="1">
                <a:solidFill>
                  <a:srgbClr val="100800"/>
                </a:solidFill>
              </a:rPr>
              <a:t>to</a:t>
            </a:r>
            <a:r>
              <a:rPr lang="es-MX" sz="2800" dirty="0">
                <a:solidFill>
                  <a:srgbClr val="100800"/>
                </a:solidFill>
              </a:rPr>
              <a:t> </a:t>
            </a:r>
            <a:r>
              <a:rPr lang="es-MX" sz="2800" dirty="0" err="1">
                <a:solidFill>
                  <a:srgbClr val="100800"/>
                </a:solidFill>
              </a:rPr>
              <a:t>shape</a:t>
            </a:r>
            <a:r>
              <a:rPr lang="es-MX" sz="2800" dirty="0">
                <a:solidFill>
                  <a:srgbClr val="100800"/>
                </a:solidFill>
              </a:rPr>
              <a:t> </a:t>
            </a:r>
            <a:r>
              <a:rPr lang="es-MX" sz="2800" dirty="0" err="1">
                <a:solidFill>
                  <a:srgbClr val="100800"/>
                </a:solidFill>
              </a:rPr>
              <a:t>her</a:t>
            </a:r>
            <a:r>
              <a:rPr lang="es-MX" sz="2800" dirty="0">
                <a:solidFill>
                  <a:srgbClr val="100800"/>
                </a:solidFill>
              </a:rPr>
              <a:t> ?"</a:t>
            </a:r>
          </a:p>
        </p:txBody>
      </p:sp>
    </p:spTree>
  </p:cSld>
  <p:clrMapOvr>
    <a:masterClrMapping/>
  </p:clrMapOvr>
  <p:transition spd="slow" advClick="0" advTm="15000">
    <p:push dir="d"/>
    <p:sndAc>
      <p:stSnd loop="1">
        <p:snd r:embed="rId2" name="angel.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7" name="Rectangle 3"/>
          <p:cNvSpPr>
            <a:spLocks noGrp="1" noChangeArrowheads="1"/>
          </p:cNvSpPr>
          <p:nvPr>
            <p:ph type="body" idx="1"/>
          </p:nvPr>
        </p:nvSpPr>
        <p:spPr>
          <a:xfrm>
            <a:off x="250825" y="692150"/>
            <a:ext cx="8497888" cy="5545138"/>
          </a:xfrm>
        </p:spPr>
        <p:txBody>
          <a:bodyPr/>
          <a:lstStyle/>
          <a:p>
            <a:pPr algn="ctr">
              <a:buFont typeface="Wingdings" pitchFamily="2" charset="2"/>
              <a:buNone/>
            </a:pPr>
            <a:endParaRPr lang="es-MX">
              <a:solidFill>
                <a:srgbClr val="100800"/>
              </a:solidFill>
            </a:endParaRPr>
          </a:p>
          <a:p>
            <a:pPr algn="ctr">
              <a:buFont typeface="Wingdings" pitchFamily="2" charset="2"/>
              <a:buNone/>
            </a:pPr>
            <a:r>
              <a:rPr lang="es-MX">
                <a:solidFill>
                  <a:srgbClr val="100800"/>
                </a:solidFill>
              </a:rPr>
              <a:t>“She must be washable, but not made of plastic, have more than 200 moving parts which all must be replaceable and she must function on all kinds of food, she must be able to embrace several kids at the same time, give a hug that can heal anything from a bruised knee to a broken heart and she must do all this with only two hands”.</a:t>
            </a:r>
          </a:p>
        </p:txBody>
      </p:sp>
    </p:spTree>
  </p:cSld>
  <p:clrMapOvr>
    <a:masterClrMapping/>
  </p:clrMapOvr>
  <p:transition spd="slow">
    <p:fade thruBlk="1"/>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1" name="Rectangle 3"/>
          <p:cNvSpPr>
            <a:spLocks noGrp="1" noChangeArrowheads="1"/>
          </p:cNvSpPr>
          <p:nvPr>
            <p:ph type="body" idx="1"/>
          </p:nvPr>
        </p:nvSpPr>
        <p:spPr>
          <a:xfrm>
            <a:off x="457200" y="549275"/>
            <a:ext cx="8229600" cy="5400675"/>
          </a:xfrm>
        </p:spPr>
        <p:txBody>
          <a:bodyPr/>
          <a:lstStyle/>
          <a:p>
            <a:pPr algn="ctr">
              <a:buFont typeface="Wingdings" pitchFamily="2" charset="2"/>
              <a:buNone/>
            </a:pPr>
            <a:r>
              <a:rPr lang="es-MX" sz="4400">
                <a:effectLst/>
              </a:rPr>
              <a:t>The angel was impressed.</a:t>
            </a:r>
          </a:p>
          <a:p>
            <a:pPr algn="ctr">
              <a:buFont typeface="Wingdings" pitchFamily="2" charset="2"/>
              <a:buNone/>
            </a:pPr>
            <a:endParaRPr lang="es-MX" sz="4400">
              <a:effectLst/>
            </a:endParaRPr>
          </a:p>
          <a:p>
            <a:pPr algn="ctr">
              <a:buFont typeface="Wingdings" pitchFamily="2" charset="2"/>
              <a:buNone/>
            </a:pPr>
            <a:r>
              <a:rPr lang="es-MX">
                <a:solidFill>
                  <a:schemeClr val="hlink"/>
                </a:solidFill>
              </a:rPr>
              <a:t>“Just two hands....impossible!“</a:t>
            </a:r>
          </a:p>
          <a:p>
            <a:pPr>
              <a:buFont typeface="Wingdings" pitchFamily="2" charset="2"/>
              <a:buNone/>
            </a:pPr>
            <a:endParaRPr lang="es-MX"/>
          </a:p>
          <a:p>
            <a:pPr algn="ctr">
              <a:buFont typeface="Wingdings" pitchFamily="2" charset="2"/>
              <a:buNone/>
            </a:pPr>
            <a:r>
              <a:rPr lang="es-MX"/>
              <a:t>And this is the standard model?! </a:t>
            </a:r>
          </a:p>
          <a:p>
            <a:pPr>
              <a:buFont typeface="Wingdings" pitchFamily="2" charset="2"/>
              <a:buNone/>
            </a:pPr>
            <a:endParaRPr lang="es-MX"/>
          </a:p>
          <a:p>
            <a:pPr algn="ctr">
              <a:buFont typeface="Wingdings" pitchFamily="2" charset="2"/>
              <a:buNone/>
            </a:pPr>
            <a:r>
              <a:rPr lang="es-MX">
                <a:solidFill>
                  <a:schemeClr val="hlink"/>
                </a:solidFill>
              </a:rPr>
              <a:t>“Too much work for one day....wait until tomorrow and then complete her“.</a:t>
            </a:r>
          </a:p>
        </p:txBody>
      </p:sp>
    </p:spTree>
  </p:cSld>
  <p:clrMapOvr>
    <a:masterClrMapping/>
  </p:clrMapOvr>
  <p:transition spd="slow">
    <p:fade thruBlk="1"/>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7" name="Rectangle 3"/>
          <p:cNvSpPr>
            <a:spLocks noGrp="1" noChangeArrowheads="1"/>
          </p:cNvSpPr>
          <p:nvPr>
            <p:ph type="body" idx="1"/>
          </p:nvPr>
        </p:nvSpPr>
        <p:spPr>
          <a:xfrm>
            <a:off x="457200" y="835025"/>
            <a:ext cx="8229600" cy="4681538"/>
          </a:xfrm>
        </p:spPr>
        <p:txBody>
          <a:bodyPr/>
          <a:lstStyle/>
          <a:p>
            <a:pPr algn="ctr">
              <a:lnSpc>
                <a:spcPct val="90000"/>
              </a:lnSpc>
              <a:buFont typeface="Wingdings" pitchFamily="2" charset="2"/>
              <a:buNone/>
            </a:pPr>
            <a:r>
              <a:rPr lang="es-MX">
                <a:solidFill>
                  <a:srgbClr val="100800"/>
                </a:solidFill>
              </a:rPr>
              <a:t>“I will not”, said the Lord. “I am so close to complete this creation, which will be the favourite of my heart”. </a:t>
            </a:r>
            <a:endParaRPr lang="es-ES">
              <a:solidFill>
                <a:srgbClr val="100800"/>
              </a:solidFill>
            </a:endParaRPr>
          </a:p>
          <a:p>
            <a:pPr algn="ctr">
              <a:lnSpc>
                <a:spcPct val="90000"/>
              </a:lnSpc>
              <a:buFont typeface="Wingdings" pitchFamily="2" charset="2"/>
              <a:buNone/>
            </a:pPr>
            <a:endParaRPr lang="es-MX">
              <a:solidFill>
                <a:srgbClr val="100800"/>
              </a:solidFill>
            </a:endParaRPr>
          </a:p>
          <a:p>
            <a:pPr algn="ctr">
              <a:lnSpc>
                <a:spcPct val="90000"/>
              </a:lnSpc>
              <a:buFont typeface="Wingdings" pitchFamily="2" charset="2"/>
              <a:buNone/>
            </a:pPr>
            <a:r>
              <a:rPr lang="es-MX">
                <a:solidFill>
                  <a:srgbClr val="100800"/>
                </a:solidFill>
              </a:rPr>
              <a:t>“She cures herself when sick and she can work 18 hours a day”. </a:t>
            </a:r>
          </a:p>
          <a:p>
            <a:pPr algn="ctr">
              <a:lnSpc>
                <a:spcPct val="90000"/>
              </a:lnSpc>
              <a:buFont typeface="Wingdings" pitchFamily="2" charset="2"/>
              <a:buNone/>
            </a:pPr>
            <a:endParaRPr lang="es-MX">
              <a:solidFill>
                <a:srgbClr val="100800"/>
              </a:solidFill>
            </a:endParaRPr>
          </a:p>
          <a:p>
            <a:pPr algn="ctr">
              <a:lnSpc>
                <a:spcPct val="90000"/>
              </a:lnSpc>
              <a:buFont typeface="Wingdings" pitchFamily="2" charset="2"/>
              <a:buNone/>
            </a:pPr>
            <a:r>
              <a:rPr lang="es-MX"/>
              <a:t>The angel came nearer and touched the woman. </a:t>
            </a:r>
          </a:p>
        </p:txBody>
      </p:sp>
    </p:spTree>
  </p:cSld>
  <p:clrMapOvr>
    <a:masterClrMapping/>
  </p:clrMapOvr>
  <p:transition spd="slow">
    <p:fade thruBlk="1"/>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5" name="Rectangle 3"/>
          <p:cNvSpPr>
            <a:spLocks noGrp="1" noChangeArrowheads="1"/>
          </p:cNvSpPr>
          <p:nvPr>
            <p:ph type="body" idx="1"/>
          </p:nvPr>
        </p:nvSpPr>
        <p:spPr>
          <a:xfrm>
            <a:off x="457200" y="620713"/>
            <a:ext cx="8229600" cy="5761037"/>
          </a:xfrm>
        </p:spPr>
        <p:txBody>
          <a:bodyPr/>
          <a:lstStyle/>
          <a:p>
            <a:pPr algn="ctr">
              <a:lnSpc>
                <a:spcPct val="90000"/>
              </a:lnSpc>
              <a:buFont typeface="Wingdings" pitchFamily="2" charset="2"/>
              <a:buNone/>
            </a:pPr>
            <a:r>
              <a:rPr lang="es-MX"/>
              <a:t>“But you have made her so soft, Lord” </a:t>
            </a:r>
            <a:br>
              <a:rPr lang="es-MX"/>
            </a:br>
            <a:r>
              <a:rPr lang="es-MX">
                <a:solidFill>
                  <a:srgbClr val="100800"/>
                </a:solidFill>
              </a:rPr>
              <a:t/>
            </a:r>
            <a:br>
              <a:rPr lang="es-MX">
                <a:solidFill>
                  <a:srgbClr val="100800"/>
                </a:solidFill>
              </a:rPr>
            </a:br>
            <a:r>
              <a:rPr lang="es-MX">
                <a:solidFill>
                  <a:srgbClr val="100800"/>
                </a:solidFill>
              </a:rPr>
              <a:t>“She is soft", said the Lord, “But I have also made her strong. You can’t imagine what she can endure and overcome.“</a:t>
            </a:r>
          </a:p>
          <a:p>
            <a:pPr algn="ctr">
              <a:lnSpc>
                <a:spcPct val="90000"/>
              </a:lnSpc>
              <a:buFont typeface="Wingdings" pitchFamily="2" charset="2"/>
              <a:buNone/>
            </a:pPr>
            <a:endParaRPr lang="es-MX">
              <a:solidFill>
                <a:srgbClr val="100800"/>
              </a:solidFill>
            </a:endParaRPr>
          </a:p>
          <a:p>
            <a:pPr algn="ctr">
              <a:lnSpc>
                <a:spcPct val="90000"/>
              </a:lnSpc>
              <a:buFont typeface="Wingdings" pitchFamily="2" charset="2"/>
              <a:buNone/>
            </a:pPr>
            <a:r>
              <a:rPr lang="es-MX">
                <a:solidFill>
                  <a:schemeClr val="hlink"/>
                </a:solidFill>
              </a:rPr>
              <a:t>“Can she think?" the angel asked.</a:t>
            </a:r>
            <a:r>
              <a:rPr lang="es-MX"/>
              <a:t>  </a:t>
            </a:r>
          </a:p>
          <a:p>
            <a:pPr algn="ctr">
              <a:lnSpc>
                <a:spcPct val="90000"/>
              </a:lnSpc>
              <a:buFont typeface="Wingdings" pitchFamily="2" charset="2"/>
              <a:buNone/>
            </a:pPr>
            <a:endParaRPr lang="es-MX"/>
          </a:p>
          <a:p>
            <a:pPr algn="ctr">
              <a:lnSpc>
                <a:spcPct val="90000"/>
              </a:lnSpc>
              <a:buFont typeface="Wingdings" pitchFamily="2" charset="2"/>
              <a:buNone/>
            </a:pPr>
            <a:r>
              <a:rPr lang="es-MX">
                <a:solidFill>
                  <a:srgbClr val="100800"/>
                </a:solidFill>
              </a:rPr>
              <a:t>The Lord answered:</a:t>
            </a:r>
          </a:p>
          <a:p>
            <a:pPr algn="ctr">
              <a:lnSpc>
                <a:spcPct val="90000"/>
              </a:lnSpc>
              <a:buFont typeface="Wingdings" pitchFamily="2" charset="2"/>
              <a:buNone/>
            </a:pPr>
            <a:r>
              <a:rPr lang="es-MX">
                <a:solidFill>
                  <a:srgbClr val="100800"/>
                </a:solidFill>
              </a:rPr>
              <a:t>“Not only can she think, she can reason and negotiate."</a:t>
            </a:r>
          </a:p>
        </p:txBody>
      </p:sp>
    </p:spTree>
  </p:cSld>
  <p:clrMapOvr>
    <a:masterClrMapping/>
  </p:clrMapOvr>
  <p:transition spd="slow">
    <p:fade thruBlk="1"/>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9" name="Rectangle 3"/>
          <p:cNvSpPr>
            <a:spLocks noGrp="1" noChangeArrowheads="1"/>
          </p:cNvSpPr>
          <p:nvPr>
            <p:ph type="body" idx="1"/>
          </p:nvPr>
        </p:nvSpPr>
        <p:spPr>
          <a:xfrm>
            <a:off x="466725" y="1052513"/>
            <a:ext cx="8281988" cy="5113337"/>
          </a:xfrm>
        </p:spPr>
        <p:txBody>
          <a:bodyPr/>
          <a:lstStyle/>
          <a:p>
            <a:pPr algn="ctr">
              <a:buFont typeface="Wingdings" pitchFamily="2" charset="2"/>
              <a:buNone/>
            </a:pPr>
            <a:r>
              <a:rPr lang="es-MX"/>
              <a:t>The angel touched the womans cheek....</a:t>
            </a:r>
          </a:p>
          <a:p>
            <a:pPr algn="ctr">
              <a:buFont typeface="Wingdings" pitchFamily="2" charset="2"/>
              <a:buNone/>
            </a:pPr>
            <a:r>
              <a:rPr lang="es-MX"/>
              <a:t/>
            </a:r>
            <a:br>
              <a:rPr lang="es-MX"/>
            </a:br>
            <a:r>
              <a:rPr lang="es-MX"/>
              <a:t>“Lord, it seems this creation is leaking! You have put too many burdens on her.” </a:t>
            </a:r>
          </a:p>
          <a:p>
            <a:pPr algn="ctr">
              <a:buFont typeface="Wingdings" pitchFamily="2" charset="2"/>
              <a:buNone/>
            </a:pPr>
            <a:endParaRPr lang="es-MX"/>
          </a:p>
          <a:p>
            <a:pPr algn="ctr">
              <a:buFont typeface="Wingdings" pitchFamily="2" charset="2"/>
              <a:buNone/>
            </a:pPr>
            <a:r>
              <a:rPr lang="es-MX">
                <a:solidFill>
                  <a:srgbClr val="100800"/>
                </a:solidFill>
              </a:rPr>
              <a:t>“She is not leaking....it’s a tear” the lord corrected the angel </a:t>
            </a:r>
          </a:p>
          <a:p>
            <a:pPr algn="ctr">
              <a:buFont typeface="Wingdings" pitchFamily="2" charset="2"/>
              <a:buNone/>
            </a:pPr>
            <a:endParaRPr lang="es-MX">
              <a:solidFill>
                <a:srgbClr val="100800"/>
              </a:solidFill>
            </a:endParaRPr>
          </a:p>
          <a:p>
            <a:pPr algn="ctr">
              <a:buFont typeface="Wingdings" pitchFamily="2" charset="2"/>
              <a:buNone/>
            </a:pPr>
            <a:r>
              <a:rPr lang="es-MX">
                <a:solidFill>
                  <a:schemeClr val="hlink"/>
                </a:solidFill>
              </a:rPr>
              <a:t>“What’s it for?" asked the angel.</a:t>
            </a:r>
          </a:p>
        </p:txBody>
      </p:sp>
    </p:spTree>
  </p:cSld>
  <p:clrMapOvr>
    <a:masterClrMapping/>
  </p:clrMapOvr>
  <p:transition spd="slow">
    <p:fade thruBlk="1"/>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3" name="Rectangle 3"/>
          <p:cNvSpPr>
            <a:spLocks noGrp="1" noChangeArrowheads="1"/>
          </p:cNvSpPr>
          <p:nvPr>
            <p:ph type="body" idx="1"/>
          </p:nvPr>
        </p:nvSpPr>
        <p:spPr>
          <a:xfrm>
            <a:off x="457200" y="1268413"/>
            <a:ext cx="8229600" cy="4530725"/>
          </a:xfrm>
        </p:spPr>
        <p:txBody>
          <a:bodyPr/>
          <a:lstStyle/>
          <a:p>
            <a:pPr algn="ctr">
              <a:lnSpc>
                <a:spcPct val="90000"/>
              </a:lnSpc>
              <a:buFont typeface="Wingdings" pitchFamily="2" charset="2"/>
              <a:buNone/>
            </a:pPr>
            <a:r>
              <a:rPr lang="es-MX" sz="2800">
                <a:solidFill>
                  <a:srgbClr val="100800"/>
                </a:solidFill>
              </a:rPr>
              <a:t>And the Lord said: </a:t>
            </a:r>
          </a:p>
          <a:p>
            <a:pPr algn="ctr">
              <a:lnSpc>
                <a:spcPct val="90000"/>
              </a:lnSpc>
              <a:buFont typeface="Wingdings" pitchFamily="2" charset="2"/>
              <a:buNone/>
            </a:pPr>
            <a:r>
              <a:rPr lang="es-MX" sz="2800">
                <a:solidFill>
                  <a:srgbClr val="100800"/>
                </a:solidFill>
              </a:rPr>
              <a:t>“Tears are her way of expressing grief, her doubts,  her love, her loneliness, her suffering and her pride.”</a:t>
            </a:r>
          </a:p>
          <a:p>
            <a:pPr algn="ctr">
              <a:lnSpc>
                <a:spcPct val="90000"/>
              </a:lnSpc>
              <a:buFont typeface="Wingdings" pitchFamily="2" charset="2"/>
              <a:buNone/>
            </a:pPr>
            <a:endParaRPr lang="es-MX" sz="2800">
              <a:solidFill>
                <a:srgbClr val="100800"/>
              </a:solidFill>
            </a:endParaRPr>
          </a:p>
          <a:p>
            <a:pPr algn="ctr">
              <a:lnSpc>
                <a:spcPct val="90000"/>
              </a:lnSpc>
            </a:pPr>
            <a:endParaRPr lang="es-MX" sz="2800">
              <a:solidFill>
                <a:srgbClr val="100800"/>
              </a:solidFill>
            </a:endParaRPr>
          </a:p>
          <a:p>
            <a:pPr algn="ctr">
              <a:lnSpc>
                <a:spcPct val="90000"/>
              </a:lnSpc>
              <a:buFont typeface="Wingdings" pitchFamily="2" charset="2"/>
              <a:buNone/>
            </a:pPr>
            <a:r>
              <a:rPr lang="es-MX" sz="2800">
                <a:solidFill>
                  <a:schemeClr val="hlink"/>
                </a:solidFill>
              </a:rPr>
              <a:t>This made a big impression on the angel; “Lord, you are genius.</a:t>
            </a:r>
          </a:p>
          <a:p>
            <a:pPr algn="ctr">
              <a:lnSpc>
                <a:spcPct val="90000"/>
              </a:lnSpc>
              <a:buFont typeface="Wingdings" pitchFamily="2" charset="2"/>
              <a:buNone/>
            </a:pPr>
            <a:r>
              <a:rPr lang="es-MX" sz="2800">
                <a:solidFill>
                  <a:schemeClr val="hlink"/>
                </a:solidFill>
              </a:rPr>
              <a:t>You thought of everything. The woman is indeed marvellous!"</a:t>
            </a:r>
          </a:p>
        </p:txBody>
      </p:sp>
    </p:spTree>
  </p:cSld>
  <p:clrMapOvr>
    <a:masterClrMapping/>
  </p:clrMapOvr>
  <p:transition spd="slow">
    <p:fade thruBlk="1"/>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7" name="Rectangle 3"/>
          <p:cNvSpPr>
            <a:spLocks noGrp="1" noChangeArrowheads="1"/>
          </p:cNvSpPr>
          <p:nvPr>
            <p:ph type="body" idx="1"/>
          </p:nvPr>
        </p:nvSpPr>
        <p:spPr>
          <a:xfrm>
            <a:off x="457200" y="549275"/>
            <a:ext cx="8229600" cy="5581650"/>
          </a:xfrm>
        </p:spPr>
        <p:txBody>
          <a:bodyPr/>
          <a:lstStyle/>
          <a:p>
            <a:pPr algn="ctr">
              <a:buFont typeface="Wingdings" pitchFamily="2" charset="2"/>
              <a:buNone/>
            </a:pPr>
            <a:r>
              <a:rPr lang="es-MX">
                <a:solidFill>
                  <a:srgbClr val="100800"/>
                </a:solidFill>
              </a:rPr>
              <a:t>Indeed she is!</a:t>
            </a:r>
            <a:r>
              <a:rPr lang="es-MX"/>
              <a:t> </a:t>
            </a:r>
          </a:p>
          <a:p>
            <a:pPr algn="ctr">
              <a:buFont typeface="Wingdings" pitchFamily="2" charset="2"/>
              <a:buNone/>
            </a:pPr>
            <a:r>
              <a:rPr lang="es-MX">
                <a:solidFill>
                  <a:srgbClr val="100800"/>
                </a:solidFill>
              </a:rPr>
              <a:t>Woman has strengths that amazes man. She can handle trouble and carry heavy burdens. </a:t>
            </a:r>
          </a:p>
          <a:p>
            <a:pPr algn="ctr">
              <a:buFont typeface="Wingdings" pitchFamily="2" charset="2"/>
              <a:buNone/>
            </a:pPr>
            <a:r>
              <a:rPr lang="es-MX">
                <a:solidFill>
                  <a:srgbClr val="100800"/>
                </a:solidFill>
              </a:rPr>
              <a:t>She holds happiness, love and opinions. </a:t>
            </a:r>
          </a:p>
          <a:p>
            <a:pPr algn="ctr">
              <a:buFont typeface="Wingdings" pitchFamily="2" charset="2"/>
              <a:buNone/>
            </a:pPr>
            <a:r>
              <a:rPr lang="es-MX">
                <a:solidFill>
                  <a:srgbClr val="100800"/>
                </a:solidFill>
              </a:rPr>
              <a:t>She smiles when feeling like screaming.</a:t>
            </a:r>
            <a:r>
              <a:rPr lang="es-MX"/>
              <a:t> </a:t>
            </a:r>
          </a:p>
          <a:p>
            <a:pPr algn="ctr">
              <a:buFont typeface="Wingdings" pitchFamily="2" charset="2"/>
              <a:buNone/>
            </a:pPr>
            <a:r>
              <a:rPr lang="es-MX">
                <a:solidFill>
                  <a:srgbClr val="100800"/>
                </a:solidFill>
              </a:rPr>
              <a:t>She sings when she feels like crying, crys when she is happy and laughs when she is afraid. </a:t>
            </a:r>
          </a:p>
        </p:txBody>
      </p:sp>
    </p:spTree>
  </p:cSld>
  <p:clrMapOvr>
    <a:masterClrMapping/>
  </p:clrMapOvr>
  <p:transition spd="slow">
    <p:fade thruBlk="1"/>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1" name="Rectangle 3"/>
          <p:cNvSpPr>
            <a:spLocks noGrp="1" noChangeArrowheads="1"/>
          </p:cNvSpPr>
          <p:nvPr>
            <p:ph type="body" idx="1"/>
          </p:nvPr>
        </p:nvSpPr>
        <p:spPr>
          <a:xfrm>
            <a:off x="457200" y="836613"/>
            <a:ext cx="8229600" cy="5040312"/>
          </a:xfrm>
        </p:spPr>
        <p:txBody>
          <a:bodyPr/>
          <a:lstStyle/>
          <a:p>
            <a:pPr algn="ctr">
              <a:buFont typeface="Wingdings" pitchFamily="2" charset="2"/>
              <a:buNone/>
            </a:pPr>
            <a:r>
              <a:rPr lang="es-MX">
                <a:solidFill>
                  <a:srgbClr val="100800"/>
                </a:solidFill>
              </a:rPr>
              <a:t>She fights for what she belives in.</a:t>
            </a:r>
          </a:p>
          <a:p>
            <a:pPr algn="ctr">
              <a:buFont typeface="Wingdings" pitchFamily="2" charset="2"/>
              <a:buNone/>
            </a:pPr>
            <a:r>
              <a:rPr lang="es-MX">
                <a:solidFill>
                  <a:srgbClr val="100800"/>
                </a:solidFill>
              </a:rPr>
              <a:t>Stand up against injustice.</a:t>
            </a:r>
          </a:p>
          <a:p>
            <a:pPr algn="ctr">
              <a:buFont typeface="Wingdings" pitchFamily="2" charset="2"/>
              <a:buNone/>
            </a:pPr>
            <a:r>
              <a:rPr lang="es-MX">
                <a:solidFill>
                  <a:srgbClr val="100800"/>
                </a:solidFill>
              </a:rPr>
              <a:t>She doesn’t take “no” for an answer, when she can see a better solution. She gives herself so her family can thrive. She takes her friend to the doctor if she is afraid.</a:t>
            </a:r>
          </a:p>
          <a:p>
            <a:pPr algn="ctr">
              <a:buFont typeface="Wingdings" pitchFamily="2" charset="2"/>
              <a:buNone/>
            </a:pPr>
            <a:r>
              <a:rPr lang="es-MX">
                <a:solidFill>
                  <a:srgbClr val="100800"/>
                </a:solidFill>
              </a:rPr>
              <a:t>Her love is unconditional. </a:t>
            </a:r>
          </a:p>
        </p:txBody>
      </p:sp>
    </p:spTree>
  </p:cSld>
  <p:clrMapOvr>
    <a:masterClrMapping/>
  </p:clrMapOvr>
  <p:transition spd="slow">
    <p:fade thruBlk="1"/>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5" name="Rectangle 3"/>
          <p:cNvSpPr>
            <a:spLocks noGrp="1" noChangeArrowheads="1"/>
          </p:cNvSpPr>
          <p:nvPr>
            <p:ph type="body" idx="1"/>
          </p:nvPr>
        </p:nvSpPr>
        <p:spPr>
          <a:xfrm>
            <a:off x="457200" y="1887538"/>
            <a:ext cx="8229600" cy="2765425"/>
          </a:xfrm>
        </p:spPr>
        <p:txBody>
          <a:bodyPr/>
          <a:lstStyle/>
          <a:p>
            <a:pPr algn="ctr">
              <a:buFont typeface="Wingdings" pitchFamily="2" charset="2"/>
              <a:buNone/>
            </a:pPr>
            <a:r>
              <a:rPr lang="es-MX">
                <a:solidFill>
                  <a:srgbClr val="100800"/>
                </a:solidFill>
              </a:rPr>
              <a:t>She cries when her kids are victorious. She is happy when her friends do well. </a:t>
            </a:r>
          </a:p>
          <a:p>
            <a:pPr algn="ctr">
              <a:buFont typeface="Wingdings" pitchFamily="2" charset="2"/>
              <a:buNone/>
            </a:pPr>
            <a:r>
              <a:rPr lang="es-MX">
                <a:solidFill>
                  <a:srgbClr val="100800"/>
                </a:solidFill>
              </a:rPr>
              <a:t>She is glad when she hears of a birth or a wedding.</a:t>
            </a:r>
          </a:p>
        </p:txBody>
      </p:sp>
    </p:spTree>
  </p:cSld>
  <p:clrMapOvr>
    <a:masterClrMapping/>
  </p:clrMapOvr>
  <p:transition spd="slow">
    <p:fade thruBlk="1"/>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9" name="Rectangle 3"/>
          <p:cNvSpPr>
            <a:spLocks noGrp="1" noChangeArrowheads="1"/>
          </p:cNvSpPr>
          <p:nvPr>
            <p:ph type="body" idx="1"/>
          </p:nvPr>
        </p:nvSpPr>
        <p:spPr/>
        <p:txBody>
          <a:bodyPr/>
          <a:lstStyle/>
          <a:p>
            <a:pPr algn="ctr">
              <a:buFont typeface="Wingdings" pitchFamily="2" charset="2"/>
              <a:buNone/>
            </a:pPr>
            <a:r>
              <a:rPr lang="es-MX">
                <a:solidFill>
                  <a:srgbClr val="100800"/>
                </a:solidFill>
              </a:rPr>
              <a:t>Her heart is broken when a next of kin or friend dies.</a:t>
            </a:r>
          </a:p>
          <a:p>
            <a:pPr algn="ctr">
              <a:buFont typeface="Wingdings" pitchFamily="2" charset="2"/>
              <a:buNone/>
            </a:pPr>
            <a:r>
              <a:rPr lang="es-MX">
                <a:solidFill>
                  <a:srgbClr val="100800"/>
                </a:solidFill>
              </a:rPr>
              <a:t>But she finds the strength to get on with life.</a:t>
            </a:r>
          </a:p>
          <a:p>
            <a:pPr algn="ctr">
              <a:buFont typeface="Wingdings" pitchFamily="2" charset="2"/>
              <a:buNone/>
            </a:pPr>
            <a:endParaRPr lang="es-MX">
              <a:solidFill>
                <a:srgbClr val="100800"/>
              </a:solidFill>
            </a:endParaRPr>
          </a:p>
          <a:p>
            <a:pPr algn="ctr">
              <a:buFont typeface="Wingdings" pitchFamily="2" charset="2"/>
              <a:buNone/>
            </a:pPr>
            <a:r>
              <a:rPr lang="es-MX">
                <a:solidFill>
                  <a:srgbClr val="100800"/>
                </a:solidFill>
              </a:rPr>
              <a:t>She knows that a kiss and a hug can heal a broken heart. </a:t>
            </a:r>
          </a:p>
        </p:txBody>
      </p:sp>
    </p:spTree>
  </p:cSld>
  <p:clrMapOvr>
    <a:masterClrMapping/>
  </p:clrMapOvr>
  <p:transition spd="slow">
    <p:fade thruBlk="1"/>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43" name="Rectangle 3"/>
          <p:cNvSpPr>
            <a:spLocks noGrp="1" noChangeArrowheads="1"/>
          </p:cNvSpPr>
          <p:nvPr>
            <p:ph type="body" idx="1"/>
          </p:nvPr>
        </p:nvSpPr>
        <p:spPr>
          <a:xfrm>
            <a:off x="533400" y="1371600"/>
            <a:ext cx="8229600" cy="1025525"/>
          </a:xfrm>
        </p:spPr>
        <p:txBody>
          <a:bodyPr/>
          <a:lstStyle/>
          <a:p>
            <a:pPr algn="ctr">
              <a:buFont typeface="Wingdings" pitchFamily="2" charset="2"/>
              <a:buNone/>
            </a:pPr>
            <a:r>
              <a:rPr lang="es-MX" dirty="0" err="1"/>
              <a:t>There</a:t>
            </a:r>
            <a:r>
              <a:rPr lang="es-MX" dirty="0"/>
              <a:t> </a:t>
            </a:r>
            <a:r>
              <a:rPr lang="es-MX" dirty="0" err="1"/>
              <a:t>is</a:t>
            </a:r>
            <a:r>
              <a:rPr lang="es-MX" dirty="0"/>
              <a:t> </a:t>
            </a:r>
            <a:r>
              <a:rPr lang="es-MX" dirty="0" err="1"/>
              <a:t>only</a:t>
            </a:r>
            <a:r>
              <a:rPr lang="es-MX" dirty="0"/>
              <a:t> </a:t>
            </a:r>
            <a:r>
              <a:rPr lang="es-MX" dirty="0" err="1"/>
              <a:t>one</a:t>
            </a:r>
            <a:r>
              <a:rPr lang="es-MX" dirty="0"/>
              <a:t> </a:t>
            </a:r>
            <a:r>
              <a:rPr lang="es-MX" dirty="0" err="1"/>
              <a:t>thing</a:t>
            </a:r>
            <a:r>
              <a:rPr lang="es-MX" dirty="0"/>
              <a:t> </a:t>
            </a:r>
            <a:r>
              <a:rPr lang="es-MX" dirty="0" err="1"/>
              <a:t>wrong</a:t>
            </a:r>
            <a:r>
              <a:rPr lang="es-MX" dirty="0"/>
              <a:t> </a:t>
            </a:r>
            <a:r>
              <a:rPr lang="es-MX" dirty="0" err="1"/>
              <a:t>with</a:t>
            </a:r>
            <a:r>
              <a:rPr lang="es-MX" dirty="0"/>
              <a:t> </a:t>
            </a:r>
            <a:r>
              <a:rPr lang="es-MX" dirty="0" err="1"/>
              <a:t>her</a:t>
            </a:r>
            <a:endParaRPr lang="es-MX" dirty="0"/>
          </a:p>
        </p:txBody>
      </p:sp>
      <p:sp>
        <p:nvSpPr>
          <p:cNvPr id="61445" name="Rectangle 5"/>
          <p:cNvSpPr>
            <a:spLocks noChangeArrowheads="1"/>
          </p:cNvSpPr>
          <p:nvPr/>
        </p:nvSpPr>
        <p:spPr bwMode="auto">
          <a:xfrm>
            <a:off x="304800" y="4038600"/>
            <a:ext cx="8229600" cy="1828800"/>
          </a:xfrm>
          <a:prstGeom prst="rect">
            <a:avLst/>
          </a:prstGeom>
          <a:noFill/>
          <a:ln w="9525">
            <a:noFill/>
            <a:miter lim="800000"/>
            <a:headEnd/>
            <a:tailEnd/>
          </a:ln>
          <a:effectLst/>
        </p:spPr>
        <p:txBody>
          <a:bodyPr/>
          <a:lstStyle/>
          <a:p>
            <a:pPr marL="342900" indent="-342900" algn="ctr">
              <a:spcBef>
                <a:spcPct val="20000"/>
              </a:spcBef>
              <a:buClr>
                <a:schemeClr val="hlink"/>
              </a:buClr>
              <a:buSzPct val="60000"/>
              <a:buFont typeface="Wingdings" pitchFamily="2" charset="2"/>
              <a:buNone/>
            </a:pPr>
            <a:r>
              <a:rPr lang="es-MX" sz="5400">
                <a:solidFill>
                  <a:srgbClr val="FFCC66"/>
                </a:solidFill>
                <a:effectLst>
                  <a:outerShdw blurRad="38100" dist="38100" dir="2700000" algn="tl">
                    <a:srgbClr val="000000"/>
                  </a:outerShdw>
                </a:effectLst>
              </a:rPr>
              <a:t>She forgets what she is worth...</a:t>
            </a:r>
            <a:endParaRPr lang="es-MX" sz="5400">
              <a:effectLst>
                <a:outerShdw blurRad="38100" dist="38100" dir="2700000" algn="tl">
                  <a:srgbClr val="000000"/>
                </a:outerShdw>
              </a:effectLst>
            </a:endParaRPr>
          </a:p>
        </p:txBody>
      </p:sp>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9" presetClass="entr" presetSubtype="10" fill="hold" grpId="0" nodeType="clickEffect">
                                  <p:stCondLst>
                                    <p:cond delay="0"/>
                                  </p:stCondLst>
                                  <p:childTnLst>
                                    <p:set>
                                      <p:cBhvr>
                                        <p:cTn id="6" dur="1" fill="hold">
                                          <p:stCondLst>
                                            <p:cond delay="0"/>
                                          </p:stCondLst>
                                        </p:cTn>
                                        <p:tgtEl>
                                          <p:spTgt spid="61445"/>
                                        </p:tgtEl>
                                        <p:attrNameLst>
                                          <p:attrName>style.visibility</p:attrName>
                                        </p:attrNameLst>
                                      </p:cBhvr>
                                      <p:to>
                                        <p:strVal val="visible"/>
                                      </p:to>
                                    </p:set>
                                    <p:anim calcmode="lin" valueType="num">
                                      <p:cBhvr>
                                        <p:cTn id="7" dur="5000" fill="hold"/>
                                        <p:tgtEl>
                                          <p:spTgt spid="61445"/>
                                        </p:tgtEl>
                                        <p:attrNameLst>
                                          <p:attrName>ppt_w</p:attrName>
                                        </p:attrNameLst>
                                      </p:cBhvr>
                                      <p:tavLst>
                                        <p:tav tm="0" fmla="#ppt_w*sin(2.5*pi*$)">
                                          <p:val>
                                            <p:fltVal val="0"/>
                                          </p:val>
                                        </p:tav>
                                        <p:tav tm="100000">
                                          <p:val>
                                            <p:fltVal val="1"/>
                                          </p:val>
                                        </p:tav>
                                      </p:tavLst>
                                    </p:anim>
                                    <p:anim calcmode="lin" valueType="num">
                                      <p:cBhvr>
                                        <p:cTn id="8" dur="5000" fill="hold"/>
                                        <p:tgtEl>
                                          <p:spTgt spid="6144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45"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1" name="Rectangle 3"/>
          <p:cNvSpPr>
            <a:spLocks noGrp="1" noChangeArrowheads="1"/>
          </p:cNvSpPr>
          <p:nvPr>
            <p:ph type="body" idx="1"/>
          </p:nvPr>
        </p:nvSpPr>
        <p:spPr/>
        <p:txBody>
          <a:bodyPr/>
          <a:lstStyle/>
          <a:p>
            <a:pPr algn="ctr">
              <a:buFont typeface="Wingdings" pitchFamily="2" charset="2"/>
              <a:buNone/>
            </a:pPr>
            <a:r>
              <a:rPr lang="es-MX" dirty="0" err="1" smtClean="0"/>
              <a:t>You</a:t>
            </a:r>
            <a:r>
              <a:rPr lang="es-MX" dirty="0" smtClean="0"/>
              <a:t> </a:t>
            </a:r>
            <a:r>
              <a:rPr lang="es-MX" dirty="0" smtClean="0"/>
              <a:t>can </a:t>
            </a:r>
            <a:r>
              <a:rPr lang="es-MX" dirty="0" err="1" smtClean="0"/>
              <a:t>pass</a:t>
            </a:r>
            <a:r>
              <a:rPr lang="es-MX" dirty="0" smtClean="0"/>
              <a:t> </a:t>
            </a:r>
            <a:r>
              <a:rPr lang="es-MX" dirty="0" err="1"/>
              <a:t>this</a:t>
            </a:r>
            <a:r>
              <a:rPr lang="es-MX" dirty="0"/>
              <a:t> </a:t>
            </a:r>
            <a:r>
              <a:rPr lang="es-MX" dirty="0" err="1"/>
              <a:t>on</a:t>
            </a:r>
            <a:r>
              <a:rPr lang="es-MX" dirty="0"/>
              <a:t> </a:t>
            </a:r>
            <a:r>
              <a:rPr lang="es-MX" dirty="0" err="1"/>
              <a:t>to</a:t>
            </a:r>
            <a:r>
              <a:rPr lang="es-MX" dirty="0"/>
              <a:t> </a:t>
            </a:r>
            <a:r>
              <a:rPr lang="es-MX" dirty="0" err="1"/>
              <a:t>your</a:t>
            </a:r>
            <a:r>
              <a:rPr lang="es-MX" dirty="0"/>
              <a:t> lady </a:t>
            </a:r>
            <a:r>
              <a:rPr lang="es-MX" dirty="0" err="1"/>
              <a:t>friends</a:t>
            </a:r>
            <a:r>
              <a:rPr lang="es-MX" dirty="0"/>
              <a:t> </a:t>
            </a:r>
            <a:r>
              <a:rPr lang="es-MX" dirty="0" err="1"/>
              <a:t>to</a:t>
            </a:r>
            <a:r>
              <a:rPr lang="es-MX" dirty="0"/>
              <a:t> </a:t>
            </a:r>
            <a:r>
              <a:rPr lang="es-MX" dirty="0" err="1"/>
              <a:t>remind</a:t>
            </a:r>
            <a:r>
              <a:rPr lang="es-MX" dirty="0"/>
              <a:t> </a:t>
            </a:r>
            <a:r>
              <a:rPr lang="es-MX" dirty="0" err="1"/>
              <a:t>them</a:t>
            </a:r>
            <a:r>
              <a:rPr lang="es-MX" dirty="0"/>
              <a:t> </a:t>
            </a:r>
            <a:r>
              <a:rPr lang="es-MX" dirty="0" err="1"/>
              <a:t>how</a:t>
            </a:r>
            <a:r>
              <a:rPr lang="es-MX" dirty="0"/>
              <a:t> </a:t>
            </a:r>
            <a:r>
              <a:rPr lang="es-MX" dirty="0" err="1"/>
              <a:t>fantastic</a:t>
            </a:r>
            <a:r>
              <a:rPr lang="es-MX" dirty="0"/>
              <a:t> </a:t>
            </a:r>
            <a:r>
              <a:rPr lang="es-MX" dirty="0" err="1"/>
              <a:t>they</a:t>
            </a:r>
            <a:r>
              <a:rPr lang="es-MX" dirty="0"/>
              <a:t> are</a:t>
            </a:r>
            <a:r>
              <a:rPr lang="es-MX" dirty="0" smtClean="0"/>
              <a:t>.... </a:t>
            </a:r>
            <a:r>
              <a:rPr lang="es-MX" dirty="0" err="1"/>
              <a:t>Sometimes</a:t>
            </a:r>
            <a:r>
              <a:rPr lang="es-MX" dirty="0"/>
              <a:t> </a:t>
            </a:r>
            <a:r>
              <a:rPr lang="es-MX" dirty="0" err="1"/>
              <a:t>they</a:t>
            </a:r>
            <a:r>
              <a:rPr lang="es-MX" dirty="0"/>
              <a:t> </a:t>
            </a:r>
            <a:r>
              <a:rPr lang="es-MX" dirty="0" err="1"/>
              <a:t>need</a:t>
            </a:r>
            <a:r>
              <a:rPr lang="es-MX" dirty="0"/>
              <a:t> </a:t>
            </a:r>
            <a:r>
              <a:rPr lang="es-MX" dirty="0" err="1"/>
              <a:t>to</a:t>
            </a:r>
            <a:r>
              <a:rPr lang="es-MX" dirty="0"/>
              <a:t> </a:t>
            </a:r>
            <a:r>
              <a:rPr lang="es-MX" dirty="0" err="1"/>
              <a:t>be</a:t>
            </a:r>
            <a:r>
              <a:rPr lang="es-MX" dirty="0"/>
              <a:t> </a:t>
            </a:r>
            <a:r>
              <a:rPr lang="es-MX" dirty="0" err="1"/>
              <a:t>reminded</a:t>
            </a:r>
            <a:r>
              <a:rPr lang="es-MX" dirty="0"/>
              <a:t>..!!! </a:t>
            </a:r>
          </a:p>
        </p:txBody>
      </p:sp>
      <p:sp>
        <p:nvSpPr>
          <p:cNvPr id="3" name="Title 2"/>
          <p:cNvSpPr>
            <a:spLocks noGrp="1"/>
          </p:cNvSpPr>
          <p:nvPr>
            <p:ph type="title"/>
          </p:nvPr>
        </p:nvSpPr>
        <p:spPr/>
        <p:txBody>
          <a:bodyPr/>
          <a:lstStyle/>
          <a:p>
            <a:endParaRPr lang="en-US" dirty="0"/>
          </a:p>
        </p:txBody>
      </p:sp>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heWoman">
  <a:themeElements>
    <a:clrScheme name="Arce 1">
      <a:dk1>
        <a:srgbClr val="BB5F03"/>
      </a:dk1>
      <a:lt1>
        <a:srgbClr val="FFFFFF"/>
      </a:lt1>
      <a:dk2>
        <a:srgbClr val="993300"/>
      </a:dk2>
      <a:lt2>
        <a:srgbClr val="FEEC94"/>
      </a:lt2>
      <a:accent1>
        <a:srgbClr val="FF9900"/>
      </a:accent1>
      <a:accent2>
        <a:srgbClr val="B76A03"/>
      </a:accent2>
      <a:accent3>
        <a:srgbClr val="CAADAA"/>
      </a:accent3>
      <a:accent4>
        <a:srgbClr val="DADADA"/>
      </a:accent4>
      <a:accent5>
        <a:srgbClr val="FFCAAA"/>
      </a:accent5>
      <a:accent6>
        <a:srgbClr val="A65F02"/>
      </a:accent6>
      <a:hlink>
        <a:srgbClr val="FFFFCC"/>
      </a:hlink>
      <a:folHlink>
        <a:srgbClr val="CCCC00"/>
      </a:folHlink>
    </a:clrScheme>
    <a:fontScheme name="Arce">
      <a:majorFont>
        <a:latin typeface="Arial Unicode MS"/>
        <a:ea typeface=""/>
        <a:cs typeface=""/>
      </a:majorFont>
      <a:minorFont>
        <a:latin typeface="Arial Unicode M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Arce 1">
        <a:dk1>
          <a:srgbClr val="BB5F03"/>
        </a:dk1>
        <a:lt1>
          <a:srgbClr val="FFFFFF"/>
        </a:lt1>
        <a:dk2>
          <a:srgbClr val="993300"/>
        </a:dk2>
        <a:lt2>
          <a:srgbClr val="FEEC94"/>
        </a:lt2>
        <a:accent1>
          <a:srgbClr val="FF9900"/>
        </a:accent1>
        <a:accent2>
          <a:srgbClr val="B76A03"/>
        </a:accent2>
        <a:accent3>
          <a:srgbClr val="CAADAA"/>
        </a:accent3>
        <a:accent4>
          <a:srgbClr val="DADADA"/>
        </a:accent4>
        <a:accent5>
          <a:srgbClr val="FFCAAA"/>
        </a:accent5>
        <a:accent6>
          <a:srgbClr val="A65F02"/>
        </a:accent6>
        <a:hlink>
          <a:srgbClr val="FFFFCC"/>
        </a:hlink>
        <a:folHlink>
          <a:srgbClr val="CCCC00"/>
        </a:folHlink>
      </a:clrScheme>
      <a:clrMap bg1="dk2" tx1="lt1" bg2="dk1" tx2="lt2" accent1="accent1" accent2="accent2" accent3="accent3" accent4="accent4" accent5="accent5" accent6="accent6" hlink="hlink" folHlink="folHlink"/>
    </a:extraClrScheme>
    <a:extraClrScheme>
      <a:clrScheme name="Arce 2">
        <a:dk1>
          <a:srgbClr val="EA9306"/>
        </a:dk1>
        <a:lt1>
          <a:srgbClr val="FFFFFF"/>
        </a:lt1>
        <a:dk2>
          <a:srgbClr val="FAC120"/>
        </a:dk2>
        <a:lt2>
          <a:srgbClr val="FFFDD1"/>
        </a:lt2>
        <a:accent1>
          <a:srgbClr val="CC6600"/>
        </a:accent1>
        <a:accent2>
          <a:srgbClr val="FF9933"/>
        </a:accent2>
        <a:accent3>
          <a:srgbClr val="FCDDAB"/>
        </a:accent3>
        <a:accent4>
          <a:srgbClr val="DADADA"/>
        </a:accent4>
        <a:accent5>
          <a:srgbClr val="E2B8AA"/>
        </a:accent5>
        <a:accent6>
          <a:srgbClr val="E78A2D"/>
        </a:accent6>
        <a:hlink>
          <a:srgbClr val="A50021"/>
        </a:hlink>
        <a:folHlink>
          <a:srgbClr val="666633"/>
        </a:folHlink>
      </a:clrScheme>
      <a:clrMap bg1="dk2" tx1="lt1" bg2="dk1" tx2="lt2" accent1="accent1" accent2="accent2" accent3="accent3" accent4="accent4" accent5="accent5" accent6="accent6" hlink="hlink" folHlink="folHlink"/>
    </a:extraClrScheme>
    <a:extraClrScheme>
      <a:clrScheme name="Arce 3">
        <a:dk1>
          <a:srgbClr val="000000"/>
        </a:dk1>
        <a:lt1>
          <a:srgbClr val="FFFFCC"/>
        </a:lt1>
        <a:dk2>
          <a:srgbClr val="A26D18"/>
        </a:dk2>
        <a:lt2>
          <a:srgbClr val="F9D793"/>
        </a:lt2>
        <a:accent1>
          <a:srgbClr val="FFD05B"/>
        </a:accent1>
        <a:accent2>
          <a:srgbClr val="FEE1A8"/>
        </a:accent2>
        <a:accent3>
          <a:srgbClr val="FFFFE2"/>
        </a:accent3>
        <a:accent4>
          <a:srgbClr val="000000"/>
        </a:accent4>
        <a:accent5>
          <a:srgbClr val="FFE4B5"/>
        </a:accent5>
        <a:accent6>
          <a:srgbClr val="E6CC98"/>
        </a:accent6>
        <a:hlink>
          <a:srgbClr val="FF0000"/>
        </a:hlink>
        <a:folHlink>
          <a:srgbClr val="CC6600"/>
        </a:folHlink>
      </a:clrScheme>
      <a:clrMap bg1="lt1" tx1="dk1" bg2="lt2" tx2="dk2" accent1="accent1" accent2="accent2" accent3="accent3" accent4="accent4" accent5="accent5" accent6="accent6" hlink="hlink" folHlink="folHlink"/>
    </a:extraClrScheme>
    <a:extraClrScheme>
      <a:clrScheme name="Arce 4">
        <a:dk1>
          <a:srgbClr val="008000"/>
        </a:dk1>
        <a:lt1>
          <a:srgbClr val="FFFFFF"/>
        </a:lt1>
        <a:dk2>
          <a:srgbClr val="005800"/>
        </a:dk2>
        <a:lt2>
          <a:srgbClr val="FFFFCC"/>
        </a:lt2>
        <a:accent1>
          <a:srgbClr val="00CC99"/>
        </a:accent1>
        <a:accent2>
          <a:srgbClr val="007825"/>
        </a:accent2>
        <a:accent3>
          <a:srgbClr val="AAB4AA"/>
        </a:accent3>
        <a:accent4>
          <a:srgbClr val="DADADA"/>
        </a:accent4>
        <a:accent5>
          <a:srgbClr val="AAE2CA"/>
        </a:accent5>
        <a:accent6>
          <a:srgbClr val="006C20"/>
        </a:accent6>
        <a:hlink>
          <a:srgbClr val="9966FF"/>
        </a:hlink>
        <a:folHlink>
          <a:srgbClr val="99CCFF"/>
        </a:folHlink>
      </a:clrScheme>
      <a:clrMap bg1="dk2" tx1="lt1" bg2="dk1" tx2="lt2" accent1="accent1" accent2="accent2" accent3="accent3" accent4="accent4" accent5="accent5" accent6="accent6" hlink="hlink" folHlink="folHlink"/>
    </a:extraClrScheme>
    <a:extraClrScheme>
      <a:clrScheme name="Arce 5">
        <a:dk1>
          <a:srgbClr val="56925A"/>
        </a:dk1>
        <a:lt1>
          <a:srgbClr val="FFFFFF"/>
        </a:lt1>
        <a:dk2>
          <a:srgbClr val="6FB56D"/>
        </a:dk2>
        <a:lt2>
          <a:srgbClr val="FFFFCC"/>
        </a:lt2>
        <a:accent1>
          <a:srgbClr val="2B877C"/>
        </a:accent1>
        <a:accent2>
          <a:srgbClr val="5A9A5F"/>
        </a:accent2>
        <a:accent3>
          <a:srgbClr val="BBD7BA"/>
        </a:accent3>
        <a:accent4>
          <a:srgbClr val="DADADA"/>
        </a:accent4>
        <a:accent5>
          <a:srgbClr val="ACC3BF"/>
        </a:accent5>
        <a:accent6>
          <a:srgbClr val="518B55"/>
        </a:accent6>
        <a:hlink>
          <a:srgbClr val="99FF33"/>
        </a:hlink>
        <a:folHlink>
          <a:srgbClr val="CCFF99"/>
        </a:folHlink>
      </a:clrScheme>
      <a:clrMap bg1="dk2" tx1="lt1" bg2="dk1" tx2="lt2" accent1="accent1" accent2="accent2" accent3="accent3" accent4="accent4" accent5="accent5" accent6="accent6" hlink="hlink" folHlink="folHlink"/>
    </a:extraClrScheme>
    <a:extraClrScheme>
      <a:clrScheme name="Arce 6">
        <a:dk1>
          <a:srgbClr val="006699"/>
        </a:dk1>
        <a:lt1>
          <a:srgbClr val="FFFFFF"/>
        </a:lt1>
        <a:dk2>
          <a:srgbClr val="006666"/>
        </a:dk2>
        <a:lt2>
          <a:srgbClr val="CCECFF"/>
        </a:lt2>
        <a:accent1>
          <a:srgbClr val="00CCFF"/>
        </a:accent1>
        <a:accent2>
          <a:srgbClr val="017A83"/>
        </a:accent2>
        <a:accent3>
          <a:srgbClr val="AAB8B8"/>
        </a:accent3>
        <a:accent4>
          <a:srgbClr val="DADADA"/>
        </a:accent4>
        <a:accent5>
          <a:srgbClr val="AAE2FF"/>
        </a:accent5>
        <a:accent6>
          <a:srgbClr val="016E76"/>
        </a:accent6>
        <a:hlink>
          <a:srgbClr val="FFFFCC"/>
        </a:hlink>
        <a:folHlink>
          <a:srgbClr val="99FF99"/>
        </a:folHlink>
      </a:clrScheme>
      <a:clrMap bg1="dk2" tx1="lt1" bg2="dk1" tx2="lt2" accent1="accent1" accent2="accent2" accent3="accent3" accent4="accent4" accent5="accent5" accent6="accent6" hlink="hlink" folHlink="folHlink"/>
    </a:extraClrScheme>
    <a:extraClrScheme>
      <a:clrScheme name="Arce 7">
        <a:dk1>
          <a:srgbClr val="80ACC4"/>
        </a:dk1>
        <a:lt1>
          <a:srgbClr val="FFFFFF"/>
        </a:lt1>
        <a:dk2>
          <a:srgbClr val="B3D1DF"/>
        </a:dk2>
        <a:lt2>
          <a:srgbClr val="FFFFFF"/>
        </a:lt2>
        <a:accent1>
          <a:srgbClr val="5089A8"/>
        </a:accent1>
        <a:accent2>
          <a:srgbClr val="BBC6DB"/>
        </a:accent2>
        <a:accent3>
          <a:srgbClr val="D6E5EC"/>
        </a:accent3>
        <a:accent4>
          <a:srgbClr val="DADADA"/>
        </a:accent4>
        <a:accent5>
          <a:srgbClr val="B3C4D1"/>
        </a:accent5>
        <a:accent6>
          <a:srgbClr val="A9B3C6"/>
        </a:accent6>
        <a:hlink>
          <a:srgbClr val="0000FF"/>
        </a:hlink>
        <a:folHlink>
          <a:srgbClr val="006699"/>
        </a:folHlink>
      </a:clrScheme>
      <a:clrMap bg1="dk2" tx1="lt1" bg2="dk1" tx2="lt2" accent1="accent1" accent2="accent2" accent3="accent3" accent4="accent4" accent5="accent5" accent6="accent6" hlink="hlink" folHlink="folHlink"/>
    </a:extraClrScheme>
    <a:extraClrScheme>
      <a:clrScheme name="Arce 8">
        <a:dk1>
          <a:srgbClr val="5700AE"/>
        </a:dk1>
        <a:lt1>
          <a:srgbClr val="FFFFFF"/>
        </a:lt1>
        <a:dk2>
          <a:srgbClr val="7301CB"/>
        </a:dk2>
        <a:lt2>
          <a:srgbClr val="C5C5FF"/>
        </a:lt2>
        <a:accent1>
          <a:srgbClr val="9999FF"/>
        </a:accent1>
        <a:accent2>
          <a:srgbClr val="7000E0"/>
        </a:accent2>
        <a:accent3>
          <a:srgbClr val="BCAAE2"/>
        </a:accent3>
        <a:accent4>
          <a:srgbClr val="DADADA"/>
        </a:accent4>
        <a:accent5>
          <a:srgbClr val="CACAFF"/>
        </a:accent5>
        <a:accent6>
          <a:srgbClr val="6500CB"/>
        </a:accent6>
        <a:hlink>
          <a:srgbClr val="99F3FF"/>
        </a:hlink>
        <a:folHlink>
          <a:srgbClr val="CCCCFF"/>
        </a:folHlink>
      </a:clrScheme>
      <a:clrMap bg1="dk2" tx1="lt1" bg2="dk1" tx2="lt2" accent1="accent1" accent2="accent2" accent3="accent3" accent4="accent4" accent5="accent5" accent6="accent6" hlink="hlink" folHlink="folHlink"/>
    </a:extraClrScheme>
    <a:extraClrScheme>
      <a:clrScheme name="Arce 9">
        <a:dk1>
          <a:srgbClr val="003366"/>
        </a:dk1>
        <a:lt1>
          <a:srgbClr val="FFFFFF"/>
        </a:lt1>
        <a:dk2>
          <a:srgbClr val="003366"/>
        </a:dk2>
        <a:lt2>
          <a:srgbClr val="CBD5DF"/>
        </a:lt2>
        <a:accent1>
          <a:srgbClr val="A9BEE9"/>
        </a:accent1>
        <a:accent2>
          <a:srgbClr val="D6E4F2"/>
        </a:accent2>
        <a:accent3>
          <a:srgbClr val="FFFFFF"/>
        </a:accent3>
        <a:accent4>
          <a:srgbClr val="002A56"/>
        </a:accent4>
        <a:accent5>
          <a:srgbClr val="D1DBF2"/>
        </a:accent5>
        <a:accent6>
          <a:srgbClr val="C2CFDB"/>
        </a:accent6>
        <a:hlink>
          <a:srgbClr val="0000CC"/>
        </a:hlink>
        <a:folHlink>
          <a:srgbClr val="8668E8"/>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TheWoman</Template>
  <TotalTime>9</TotalTime>
  <Words>489</Words>
  <Application>Microsoft PowerPoint</Application>
  <PresentationFormat>On-screen Show (4:3)</PresentationFormat>
  <Paragraphs>56</Paragraphs>
  <Slides>13</Slides>
  <Notes>1</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TheWoman</vt:lpstr>
      <vt:lpstr>The Woman</vt:lpstr>
      <vt:lpstr>Slide 2</vt:lpstr>
      <vt:lpstr>Slide 3</vt:lpstr>
      <vt:lpstr>Slide 4</vt:lpstr>
      <vt:lpstr>Slide 5</vt:lpstr>
      <vt:lpstr>Slide 6</vt:lpstr>
      <vt:lpstr>Slide 7</vt:lpstr>
      <vt:lpstr>Slide 8</vt:lpstr>
      <vt:lpstr>Slide 9</vt:lpstr>
      <vt:lpstr>Slide 10</vt:lpstr>
      <vt:lpstr>Slide 11</vt:lpstr>
      <vt:lpstr>Slide 12</vt:lpstr>
      <vt:lpstr>Slide 13</vt:lpstr>
    </vt:vector>
  </TitlesOfParts>
  <Company>HOME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Woman</dc:title>
  <dc:creator>OFOSUHENE</dc:creator>
  <cp:lastModifiedBy>OFOSUHENE</cp:lastModifiedBy>
  <cp:revision>2</cp:revision>
  <dcterms:created xsi:type="dcterms:W3CDTF">2011-06-30T22:44:20Z</dcterms:created>
  <dcterms:modified xsi:type="dcterms:W3CDTF">2011-07-15T14:19:33Z</dcterms:modified>
</cp:coreProperties>
</file>