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5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6600"/>
    <a:srgbClr val="80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>
    <p:restoredLeft sz="34615" autoAdjust="0"/>
    <p:restoredTop sz="86533" autoAdjust="0"/>
  </p:normalViewPr>
  <p:slideViewPr>
    <p:cSldViewPr>
      <p:cViewPr varScale="1">
        <p:scale>
          <a:sx n="33" d="100"/>
          <a:sy n="33" d="100"/>
        </p:scale>
        <p:origin x="-78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4" d="100"/>
          <a:sy n="34" d="100"/>
        </p:scale>
        <p:origin x="-1488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5.xml"/><Relationship Id="rId1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C9D4D-CE3C-4D05-83F8-6C6E502EDC0B}" type="datetimeFigureOut">
              <a:rPr lang="en-US" smtClean="0"/>
              <a:t>7/21/2011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0FB18B-04F1-4856-8921-80C9FBC8B7D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64207-4106-4FEE-B683-0C2BF96BDAEB}" type="datetimeFigureOut">
              <a:rPr lang="en-US" smtClean="0"/>
              <a:t>7/21/2011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69B20-97B5-432F-A173-DF720AA59E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69B20-97B5-432F-A173-DF720AA59E93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69B20-97B5-432F-A173-DF720AA59E93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CC484-69DE-4D9A-81A6-20B146D55E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AADBB-DBF9-48E4-BA6D-CF031C1479D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0EA29F-7AB5-44FA-B77E-0BA43EA3B1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7D01A-FA80-4FF1-9FB9-05E12154C6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01606B-31A4-4BF4-9D7C-3070E64C41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06076-3D9C-40D1-982F-21FA8D0F04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95F54-CB92-42B0-805B-761900CDC4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2240D-E591-4AAD-BC7E-9156AE4F920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A6FF4-F868-4AED-BC28-2F294EADB0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195B83-3C49-463D-A79D-E51011EA182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7BEFC-9E42-4DE0-9D2B-60EF6711C1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B33CA9-4F5B-4791-91E5-5CCB6A41947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audio" Target="file:///D:\Cuulz\03%20Dream%20Big.mp3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Cuulz\Enrique%20Iglesias%20-%20hero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audio" Target="file:///C:\Documents%20and%20Settings\Fosuhene\My%20Documents\FFOutput\YouTube%20-%20Sinach%20-%20More%20of%20you.wav" TargetMode="External"/><Relationship Id="rId1" Type="http://schemas.openxmlformats.org/officeDocument/2006/relationships/audio" Target="../media/audio2.wav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Fosuhene\My%20Documents\FFOutput\YouTube%20-%20Sinach%20-%20More%20of%20you.wav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oamohammed\Desktop\New Folder\pi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48400" y="3657600"/>
            <a:ext cx="2386013" cy="28956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914400" y="1219200"/>
            <a:ext cx="73914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latin typeface="Bookman Old Style" pitchFamily="18" charset="0"/>
              </a:rPr>
              <a:t>Hey,,,</a:t>
            </a:r>
          </a:p>
          <a:p>
            <a:pPr algn="ctr">
              <a:spcBef>
                <a:spcPct val="50000"/>
              </a:spcBef>
            </a:pPr>
            <a:r>
              <a:rPr lang="en-US">
                <a:latin typeface="Bookman Old Style" pitchFamily="18" charset="0"/>
              </a:rPr>
              <a:t>Be sure to read this , it may help many of you, it even did help me.</a:t>
            </a:r>
          </a:p>
          <a:p>
            <a:pPr algn="ctr">
              <a:spcBef>
                <a:spcPct val="50000"/>
              </a:spcBef>
            </a:pPr>
            <a:r>
              <a:rPr lang="en-US">
                <a:latin typeface="Bookman Old Style" pitchFamily="18" charset="0"/>
              </a:rPr>
              <a:t>But be sure to</a:t>
            </a:r>
            <a:r>
              <a:rPr lang="en-US"/>
              <a:t> </a:t>
            </a:r>
            <a:r>
              <a:rPr lang="en-US">
                <a:latin typeface="Bookman Old Style" pitchFamily="18" charset="0"/>
              </a:rPr>
              <a:t>give it a reading, you will even enjoy and learn from it.</a:t>
            </a:r>
            <a:r>
              <a:rPr lang="en-US"/>
              <a:t> </a:t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5F54-CB92-42B0-805B-761900CDC454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Nana Fosu</a:t>
            </a:r>
            <a:endParaRPr lang="en-US"/>
          </a:p>
        </p:txBody>
      </p:sp>
      <p:pic>
        <p:nvPicPr>
          <p:cNvPr id="7" name="03 Dream Bi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8" name="all about love">
            <a:hlinkClick r:id="" action="ppaction://media"/>
          </p:cNvPr>
          <p:cNvPicPr>
            <a:picLocks noRot="1" noChangeAspect="1"/>
          </p:cNvPicPr>
          <p:nvPr>
            <a:wavAudioFile r:embed="rId2" name="all about love"/>
          </p:nvPr>
        </p:nvPicPr>
        <p:blipFill>
          <a:blip r:embed="rId7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9" name="03 Dream Bi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7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99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1641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1994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59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07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oamohammed\Desktop\sing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1828800"/>
            <a:ext cx="2814638" cy="3810000"/>
          </a:xfrm>
          <a:prstGeom prst="rect">
            <a:avLst/>
          </a:prstGeom>
          <a:noFill/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1143000"/>
            <a:ext cx="73914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  <a:t>To My Friends Who Are ........... SINGLE</a:t>
            </a:r>
            <a:r>
              <a:rPr lang="en-US" sz="2000" b="1">
                <a:solidFill>
                  <a:schemeClr val="folHlink"/>
                </a:solidFill>
                <a:latin typeface="Arial" charset="0"/>
                <a:cs typeface="Arial" charset="0"/>
              </a:rPr>
              <a:t> </a:t>
            </a:r>
            <a:endParaRPr lang="en-US" sz="2000" b="1">
              <a:solidFill>
                <a:schemeClr val="folHlink"/>
              </a:solidFill>
              <a:latin typeface="Bookman Old Style" pitchFamily="18" charset="0"/>
            </a:endParaRPr>
          </a:p>
          <a:p>
            <a:pPr algn="ctr">
              <a:spcBef>
                <a:spcPct val="50000"/>
              </a:spcBef>
            </a:pPr>
            <a:endParaRPr lang="en-US" sz="2000" b="1">
              <a:solidFill>
                <a:schemeClr val="folHlink"/>
              </a:solidFill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04800" y="2209800"/>
            <a:ext cx="56388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chemeClr val="folHlink"/>
                </a:solidFill>
                <a:latin typeface="Bookman Old Style" pitchFamily="18" charset="0"/>
              </a:rPr>
              <a:t>Love is like a butterfly. </a:t>
            </a:r>
          </a:p>
          <a:p>
            <a:pPr>
              <a:spcBef>
                <a:spcPct val="50000"/>
              </a:spcBef>
            </a:pPr>
            <a:r>
              <a:rPr lang="en-US" sz="1800">
                <a:solidFill>
                  <a:schemeClr val="folHlink"/>
                </a:solidFill>
                <a:latin typeface="Bookman Old Style" pitchFamily="18" charset="0"/>
              </a:rPr>
              <a:t>The more you chase it, the more it eludes you.</a:t>
            </a:r>
            <a:r>
              <a:rPr lang="en-US" sz="1800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  <a:t> </a:t>
            </a:r>
            <a:br>
              <a:rPr lang="en-US" sz="1800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</a:br>
            <a:r>
              <a:rPr lang="en-US" sz="1800">
                <a:solidFill>
                  <a:schemeClr val="folHlink"/>
                </a:solidFill>
                <a:latin typeface="Bookman Old Style" pitchFamily="18" charset="0"/>
              </a:rPr>
              <a:t>But if you just let it fly, It will come to you when you least expect it.</a:t>
            </a:r>
            <a:r>
              <a:rPr lang="en-US" sz="1800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  <a:t> </a:t>
            </a:r>
            <a:br>
              <a:rPr lang="en-US" sz="1800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</a:br>
            <a:endParaRPr lang="en-US" sz="1800">
              <a:solidFill>
                <a:schemeClr val="folHlink"/>
              </a:solidFill>
              <a:latin typeface="Bookman Old Style" pitchFamily="18" charset="0"/>
              <a:cs typeface="Arial" charset="0"/>
            </a:endParaRPr>
          </a:p>
          <a:p>
            <a:pPr>
              <a:spcBef>
                <a:spcPct val="50000"/>
              </a:spcBef>
            </a:pPr>
            <a:endParaRPr lang="en-US" sz="1800">
              <a:solidFill>
                <a:schemeClr val="folHlink"/>
              </a:solidFill>
              <a:latin typeface="Bookman Old Style" pitchFamily="18" charset="0"/>
              <a:cs typeface="Arial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04800" y="3886200"/>
            <a:ext cx="525780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chemeClr val="folHlink"/>
                </a:solidFill>
                <a:latin typeface="Bookman Old Style" pitchFamily="18" charset="0"/>
              </a:rPr>
              <a:t>Love can make you happy but often it hurts, but love is only special when you</a:t>
            </a:r>
            <a:r>
              <a:rPr lang="en-US" sz="1800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en-US" sz="1800">
                <a:solidFill>
                  <a:schemeClr val="folHlink"/>
                </a:solidFill>
                <a:latin typeface="Bookman Old Style" pitchFamily="18" charset="0"/>
              </a:rPr>
              <a:t>give it to someone who is really worth it.</a:t>
            </a:r>
            <a:r>
              <a:rPr lang="en-US" sz="1800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  <a:t> </a:t>
            </a:r>
            <a:br>
              <a:rPr lang="en-US" sz="1800">
                <a:solidFill>
                  <a:schemeClr val="folHlink"/>
                </a:solidFill>
                <a:latin typeface="Bookman Old Style" pitchFamily="18" charset="0"/>
                <a:cs typeface="Arial" charset="0"/>
              </a:rPr>
            </a:br>
            <a:endParaRPr lang="en-US" sz="1800">
              <a:solidFill>
                <a:schemeClr val="folHlink"/>
              </a:solidFill>
              <a:latin typeface="Bookman Old Style" pitchFamily="18" charset="0"/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1800">
                <a:solidFill>
                  <a:schemeClr val="folHlink"/>
                </a:solidFill>
                <a:latin typeface="Bookman Old Style" pitchFamily="18" charset="0"/>
              </a:rPr>
              <a:t>So take your time and choose the best.</a:t>
            </a:r>
          </a:p>
        </p:txBody>
      </p:sp>
      <p:pic>
        <p:nvPicPr>
          <p:cNvPr id="6" name="Enrique Iglesias - her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50"/>
                            </p:stCondLst>
                            <p:childTnLst>
                              <p:par>
                                <p:cTn id="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5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675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2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64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4339" grpId="0" autoUpdateAnimBg="0"/>
      <p:bldP spid="14340" grpId="0" autoUpdateAnimBg="0"/>
      <p:bldP spid="1434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 descr="60%"/>
          <p:cNvSpPr txBox="1">
            <a:spLocks noChangeArrowheads="1"/>
          </p:cNvSpPr>
          <p:nvPr/>
        </p:nvSpPr>
        <p:spPr bwMode="auto">
          <a:xfrm>
            <a:off x="1447800" y="381000"/>
            <a:ext cx="6553200" cy="396875"/>
          </a:xfrm>
          <a:prstGeom prst="rect">
            <a:avLst/>
          </a:prstGeom>
          <a:pattFill prst="pct60">
            <a:fgClr>
              <a:schemeClr val="folHlink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latin typeface="Bookman Old Style" pitchFamily="18" charset="0"/>
              </a:rPr>
              <a:t>NOT SO SINGLE</a:t>
            </a:r>
            <a:endParaRPr lang="en-US" sz="2000" b="1"/>
          </a:p>
        </p:txBody>
      </p:sp>
      <p:sp>
        <p:nvSpPr>
          <p:cNvPr id="5123" name="Rectangle 3" descr="Weave"/>
          <p:cNvSpPr>
            <a:spLocks noChangeArrowheads="1"/>
          </p:cNvSpPr>
          <p:nvPr/>
        </p:nvSpPr>
        <p:spPr bwMode="auto">
          <a:xfrm>
            <a:off x="2743200" y="4572000"/>
            <a:ext cx="4114800" cy="641350"/>
          </a:xfrm>
          <a:prstGeom prst="rect">
            <a:avLst/>
          </a:prstGeom>
          <a:pattFill prst="weave">
            <a:fgClr>
              <a:schemeClr val="folHlink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800">
                <a:latin typeface="Bookman Old Style" pitchFamily="18" charset="0"/>
              </a:rPr>
              <a:t>Love isn't about becoming somebody else's "perfect person”</a:t>
            </a:r>
          </a:p>
        </p:txBody>
      </p:sp>
      <p:sp>
        <p:nvSpPr>
          <p:cNvPr id="5124" name="Rectangle 4" descr="Weave"/>
          <p:cNvSpPr>
            <a:spLocks noChangeArrowheads="1"/>
          </p:cNvSpPr>
          <p:nvPr/>
        </p:nvSpPr>
        <p:spPr bwMode="auto">
          <a:xfrm>
            <a:off x="2362200" y="5486400"/>
            <a:ext cx="4822825" cy="641350"/>
          </a:xfrm>
          <a:prstGeom prst="rect">
            <a:avLst/>
          </a:prstGeom>
          <a:pattFill prst="weave">
            <a:fgClr>
              <a:schemeClr val="folHlink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800">
                <a:latin typeface="Bookman Old Style" pitchFamily="18" charset="0"/>
              </a:rPr>
              <a:t>It's about finding someone</a:t>
            </a:r>
            <a:r>
              <a:rPr lang="en-US" sz="1800">
                <a:latin typeface="Bookman Old Style" pitchFamily="18" charset="0"/>
                <a:cs typeface="Arial" charset="0"/>
              </a:rPr>
              <a:t> </a:t>
            </a:r>
            <a:r>
              <a:rPr lang="en-US" sz="1800">
                <a:latin typeface="Bookman Old Style" pitchFamily="18" charset="0"/>
              </a:rPr>
              <a:t>who helps you</a:t>
            </a:r>
          </a:p>
          <a:p>
            <a:pPr algn="ctr"/>
            <a:r>
              <a:rPr lang="en-US" sz="1800">
                <a:latin typeface="Bookman Old Style" pitchFamily="18" charset="0"/>
              </a:rPr>
              <a:t>become the best person you can be.</a:t>
            </a:r>
            <a:r>
              <a:rPr lang="en-US" sz="1800">
                <a:latin typeface="Bookman Old Style" pitchFamily="18" charset="0"/>
                <a:cs typeface="Arial" charset="0"/>
              </a:rPr>
              <a:t>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All for Love">
            <a:hlinkClick r:id="" action="ppaction://media"/>
          </p:cNvPr>
          <p:cNvPicPr>
            <a:picLocks noRot="1" noChangeAspect="1"/>
          </p:cNvPicPr>
          <p:nvPr>
            <a:wavAudioFile r:embed="rId1" name="All for Love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YouTube - Sinach - More of you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925"/>
                            </p:stCondLst>
                            <p:childTnLst>
                              <p:par>
                                <p:cTn id="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75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750"/>
                            </p:stCondLst>
                            <p:childTnLst>
                              <p:par>
                                <p:cTn id="1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75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4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589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633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122" grpId="0" animBg="1" autoUpdateAnimBg="0"/>
      <p:bldP spid="5123" grpId="0" animBg="1" autoUpdateAnimBg="0"/>
      <p:bldP spid="512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990600" y="685800"/>
            <a:ext cx="7391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latin typeface="Bookman Old Style" pitchFamily="18" charset="0"/>
              </a:rPr>
              <a:t>PLAYBOY /GIRL TYPE </a:t>
            </a:r>
            <a:r>
              <a:rPr lang="en-US" sz="2000" b="1">
                <a:latin typeface="Bookman Old Style" pitchFamily="18" charset="0"/>
                <a:cs typeface="Arial" charset="0"/>
              </a:rPr>
              <a:t> </a:t>
            </a:r>
            <a:endParaRPr lang="en-US" sz="2000" b="1">
              <a:latin typeface="Bookman Old Style" pitchFamily="18" charset="0"/>
            </a:endParaRPr>
          </a:p>
        </p:txBody>
      </p:sp>
      <p:sp>
        <p:nvSpPr>
          <p:cNvPr id="6147" name="Text Box 3" descr="Narrow horizontal"/>
          <p:cNvSpPr txBox="1">
            <a:spLocks noChangeArrowheads="1"/>
          </p:cNvSpPr>
          <p:nvPr/>
        </p:nvSpPr>
        <p:spPr bwMode="auto">
          <a:xfrm>
            <a:off x="304800" y="2209800"/>
            <a:ext cx="5486400" cy="2979738"/>
          </a:xfrm>
          <a:prstGeom prst="rect">
            <a:avLst/>
          </a:prstGeom>
          <a:pattFill prst="narHorz">
            <a:fgClr>
              <a:srgbClr val="CCFFCC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Never say "I love you" if you don't care.</a:t>
            </a:r>
          </a:p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Never talk about feelings if they aren't there.</a:t>
            </a:r>
            <a:r>
              <a:rPr lang="en-US" sz="1800"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Never touch a life if you mean to break a heart. </a:t>
            </a:r>
          </a:p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Never look in the eye when all you do is lie.</a:t>
            </a:r>
          </a:p>
          <a:p>
            <a:pPr>
              <a:spcBef>
                <a:spcPct val="50000"/>
              </a:spcBef>
            </a:pPr>
            <a:r>
              <a:rPr lang="en-US" sz="1800">
                <a:latin typeface="Arial" charset="0"/>
                <a:cs typeface="Arial" charset="0"/>
              </a:rPr>
              <a:t/>
            </a:r>
            <a:br>
              <a:rPr lang="en-US" sz="1800">
                <a:latin typeface="Arial" charset="0"/>
                <a:cs typeface="Arial" charset="0"/>
              </a:rPr>
            </a:br>
            <a:r>
              <a:rPr lang="en-US" sz="1800">
                <a:latin typeface="Bookman Old Style" pitchFamily="18" charset="0"/>
              </a:rPr>
              <a:t>The cruelest thing a guy can do to a girl:</a:t>
            </a:r>
          </a:p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Is to let her fall in love when he doesn't intend</a:t>
            </a:r>
            <a:r>
              <a:rPr lang="en-US" sz="1800">
                <a:latin typeface="Arial" charset="0"/>
                <a:cs typeface="Arial" charset="0"/>
              </a:rPr>
              <a:t> </a:t>
            </a:r>
            <a:r>
              <a:rPr lang="en-US" sz="1800">
                <a:latin typeface="Bookman Old Style" pitchFamily="18" charset="0"/>
              </a:rPr>
              <a:t>to catch her fall and it works both ways.</a:t>
            </a:r>
            <a:endParaRPr lang="en-US" sz="1800">
              <a:latin typeface="Arial" charset="0"/>
              <a:cs typeface="Arial" charset="0"/>
            </a:endParaRPr>
          </a:p>
        </p:txBody>
      </p:sp>
      <p:pic>
        <p:nvPicPr>
          <p:cNvPr id="6148" name="Picture 4" descr="C:\Documents and Settings\oamohammed\Desktop\New Folder\04055_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2209800"/>
            <a:ext cx="3352800" cy="29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300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125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7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026" descr="Weave"/>
          <p:cNvSpPr txBox="1">
            <a:spLocks noChangeArrowheads="1"/>
          </p:cNvSpPr>
          <p:nvPr/>
        </p:nvSpPr>
        <p:spPr bwMode="auto">
          <a:xfrm>
            <a:off x="990600" y="762000"/>
            <a:ext cx="7391400" cy="396875"/>
          </a:xfrm>
          <a:prstGeom prst="rect">
            <a:avLst/>
          </a:prstGeom>
          <a:pattFill prst="weave">
            <a:fgClr>
              <a:schemeClr val="folHlink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latin typeface="Bookman Old Style" pitchFamily="18" charset="0"/>
              </a:rPr>
              <a:t>ENGAGED</a:t>
            </a:r>
            <a:r>
              <a:rPr lang="en-US" sz="2000" b="1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8195" name="Text Box 1027" descr="Weave"/>
          <p:cNvSpPr txBox="1">
            <a:spLocks noChangeArrowheads="1"/>
          </p:cNvSpPr>
          <p:nvPr/>
        </p:nvSpPr>
        <p:spPr bwMode="auto">
          <a:xfrm>
            <a:off x="990600" y="5562600"/>
            <a:ext cx="7543800" cy="779463"/>
          </a:xfrm>
          <a:prstGeom prst="rect">
            <a:avLst/>
          </a:prstGeom>
          <a:pattFill prst="weave">
            <a:fgClr>
              <a:schemeClr val="folHlink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The true measure of compatibility is not the years spent together</a:t>
            </a:r>
          </a:p>
          <a:p>
            <a:pPr algn="ctr"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But how good</a:t>
            </a:r>
            <a:r>
              <a:rPr lang="en-US" sz="1800">
                <a:latin typeface="Arial" charset="0"/>
                <a:cs typeface="Arial" charset="0"/>
              </a:rPr>
              <a:t> </a:t>
            </a:r>
            <a:r>
              <a:rPr lang="en-US" sz="1800">
                <a:latin typeface="Bookman Old Style" pitchFamily="18" charset="0"/>
              </a:rPr>
              <a:t>you are for each other.</a:t>
            </a:r>
            <a:r>
              <a:rPr lang="en-US" sz="1800">
                <a:latin typeface="Arial" charset="0"/>
                <a:cs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625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  <p:bldP spid="8195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 descr="Narrow horizontal"/>
          <p:cNvSpPr txBox="1">
            <a:spLocks noChangeArrowheads="1"/>
          </p:cNvSpPr>
          <p:nvPr/>
        </p:nvSpPr>
        <p:spPr bwMode="auto">
          <a:xfrm>
            <a:off x="1371600" y="3200400"/>
            <a:ext cx="5715000" cy="396875"/>
          </a:xfrm>
          <a:prstGeom prst="rect">
            <a:avLst/>
          </a:prstGeom>
          <a:pattFill prst="narHorz">
            <a:fgClr>
              <a:schemeClr val="folHlink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latin typeface="Bookman Old Style" pitchFamily="18" charset="0"/>
              </a:rPr>
              <a:t>MARRIED</a:t>
            </a:r>
            <a:r>
              <a:rPr lang="en-US" sz="2000" b="1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7171" name="Text Box 3" descr="Narrow horizontal"/>
          <p:cNvSpPr txBox="1">
            <a:spLocks noChangeArrowheads="1"/>
          </p:cNvSpPr>
          <p:nvPr/>
        </p:nvSpPr>
        <p:spPr bwMode="auto">
          <a:xfrm>
            <a:off x="1295400" y="4038600"/>
            <a:ext cx="6019800" cy="1203325"/>
          </a:xfrm>
          <a:prstGeom prst="rect">
            <a:avLst/>
          </a:prstGeom>
          <a:pattFill prst="narHorz">
            <a:fgClr>
              <a:srgbClr val="C0C0C0"/>
            </a:fgClr>
            <a:bgClr>
              <a:srgbClr val="FFFFFF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Love is not about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it's your fault</a:t>
            </a:r>
            <a:r>
              <a:rPr lang="en-US" sz="1800">
                <a:latin typeface="Bookman Old Style" pitchFamily="18" charset="0"/>
              </a:rPr>
              <a:t>", but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I'm sorry</a:t>
            </a:r>
            <a:r>
              <a:rPr lang="en-US" sz="1800">
                <a:latin typeface="Bookman Old Style" pitchFamily="18" charset="0"/>
              </a:rPr>
              <a:t>."</a:t>
            </a:r>
            <a:r>
              <a:rPr lang="en-US" sz="1800">
                <a:latin typeface="Bookman Old Style" pitchFamily="18" charset="0"/>
                <a:cs typeface="Arial" charset="0"/>
              </a:rPr>
              <a:t> </a:t>
            </a:r>
            <a:br>
              <a:rPr lang="en-US" sz="1800">
                <a:latin typeface="Bookman Old Style" pitchFamily="18" charset="0"/>
                <a:cs typeface="Arial" charset="0"/>
              </a:rPr>
            </a:br>
            <a:r>
              <a:rPr lang="en-US" sz="1800">
                <a:latin typeface="Bookman Old Style" pitchFamily="18" charset="0"/>
              </a:rPr>
              <a:t>Not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where are you</a:t>
            </a:r>
            <a:r>
              <a:rPr lang="en-US" sz="1800">
                <a:latin typeface="Bookman Old Style" pitchFamily="18" charset="0"/>
              </a:rPr>
              <a:t>", but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I'm right here</a:t>
            </a:r>
            <a:r>
              <a:rPr lang="en-US" sz="1800">
                <a:latin typeface="Bookman Old Style" pitchFamily="18" charset="0"/>
              </a:rPr>
              <a:t>"</a:t>
            </a:r>
            <a:r>
              <a:rPr lang="en-US" sz="1800">
                <a:latin typeface="Bookman Old Style" pitchFamily="18" charset="0"/>
                <a:cs typeface="Arial" charset="0"/>
              </a:rPr>
              <a:t> </a:t>
            </a:r>
            <a:br>
              <a:rPr lang="en-US" sz="1800">
                <a:latin typeface="Bookman Old Style" pitchFamily="18" charset="0"/>
                <a:cs typeface="Arial" charset="0"/>
              </a:rPr>
            </a:br>
            <a:r>
              <a:rPr lang="en-US" sz="1800">
                <a:latin typeface="Bookman Old Style" pitchFamily="18" charset="0"/>
              </a:rPr>
              <a:t>Not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how could you</a:t>
            </a:r>
            <a:r>
              <a:rPr lang="en-US" sz="1800">
                <a:latin typeface="Bookman Old Style" pitchFamily="18" charset="0"/>
              </a:rPr>
              <a:t>", but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I understand</a:t>
            </a:r>
            <a:r>
              <a:rPr lang="en-US" sz="1800">
                <a:latin typeface="Bookman Old Style" pitchFamily="18" charset="0"/>
              </a:rPr>
              <a:t>"</a:t>
            </a:r>
            <a:r>
              <a:rPr lang="en-US" sz="1800">
                <a:latin typeface="Bookman Old Style" pitchFamily="18" charset="0"/>
                <a:cs typeface="Arial" charset="0"/>
              </a:rPr>
              <a:t> </a:t>
            </a:r>
            <a:br>
              <a:rPr lang="en-US" sz="1800">
                <a:latin typeface="Bookman Old Style" pitchFamily="18" charset="0"/>
                <a:cs typeface="Arial" charset="0"/>
              </a:rPr>
            </a:br>
            <a:r>
              <a:rPr lang="en-US" sz="1800">
                <a:latin typeface="Bookman Old Style" pitchFamily="18" charset="0"/>
              </a:rPr>
              <a:t>Not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I wish you were</a:t>
            </a:r>
            <a:r>
              <a:rPr lang="en-US" sz="1800">
                <a:latin typeface="Bookman Old Style" pitchFamily="18" charset="0"/>
              </a:rPr>
              <a:t>", but "</a:t>
            </a:r>
            <a:r>
              <a:rPr lang="en-US" sz="1800" b="1">
                <a:solidFill>
                  <a:srgbClr val="800000"/>
                </a:solidFill>
                <a:latin typeface="Bookman Old Style" pitchFamily="18" charset="0"/>
              </a:rPr>
              <a:t>I'm thankful you are</a:t>
            </a:r>
            <a:r>
              <a:rPr lang="en-US" sz="1800">
                <a:latin typeface="Bookman Old Style" pitchFamily="18" charset="0"/>
              </a:rPr>
              <a:t>"</a:t>
            </a:r>
            <a:r>
              <a:rPr lang="en-US" sz="1800">
                <a:latin typeface="Bookman Old Style" pitchFamily="18" charset="0"/>
                <a:cs typeface="Arial" charset="0"/>
              </a:rPr>
              <a:t> </a:t>
            </a:r>
          </a:p>
        </p:txBody>
      </p:sp>
      <p:pic>
        <p:nvPicPr>
          <p:cNvPr id="4" name="YouTube - Sinach - More of you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625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95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589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170" grpId="0" animBg="1" autoUpdateAnimBg="0"/>
      <p:bldP spid="7171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 descr="Dotted diamond"/>
          <p:cNvSpPr txBox="1">
            <a:spLocks noChangeArrowheads="1"/>
          </p:cNvSpPr>
          <p:nvPr/>
        </p:nvSpPr>
        <p:spPr bwMode="auto">
          <a:xfrm>
            <a:off x="1219200" y="914400"/>
            <a:ext cx="6629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accent2"/>
                </a:solidFill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solidFill>
                  <a:schemeClr val="accent2"/>
                </a:solidFill>
                <a:latin typeface="Bookman Old Style" pitchFamily="18" charset="0"/>
              </a:rPr>
              <a:t>HEARTBROKEN </a:t>
            </a:r>
          </a:p>
        </p:txBody>
      </p:sp>
      <p:sp>
        <p:nvSpPr>
          <p:cNvPr id="9219" name="Text Box 3" descr="Dotted diamond"/>
          <p:cNvSpPr txBox="1">
            <a:spLocks noChangeArrowheads="1"/>
          </p:cNvSpPr>
          <p:nvPr/>
        </p:nvSpPr>
        <p:spPr bwMode="auto">
          <a:xfrm>
            <a:off x="609600" y="2667000"/>
            <a:ext cx="48768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Hea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rtbre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aks last as lo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n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g as you 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want</a:t>
            </a:r>
          </a:p>
          <a:p>
            <a:pPr algn="ctr">
              <a:spcBef>
                <a:spcPct val="50000"/>
              </a:spcBef>
            </a:pP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and cut as 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dee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p as you a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llo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w the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m 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to go</a:t>
            </a:r>
          </a:p>
        </p:txBody>
      </p:sp>
      <p:pic>
        <p:nvPicPr>
          <p:cNvPr id="9220" name="Picture 4" descr="C:\Documents and Settings\oamohammed\Desktop\New Folder\photo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2133600"/>
            <a:ext cx="2822575" cy="2971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21" name="Rectangle 5" descr="Dotted diamond"/>
          <p:cNvSpPr>
            <a:spLocks noChangeArrowheads="1"/>
          </p:cNvSpPr>
          <p:nvPr/>
        </p:nvSpPr>
        <p:spPr bwMode="auto">
          <a:xfrm>
            <a:off x="304800" y="3962400"/>
            <a:ext cx="553085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The ch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allen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ge is not h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o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w to survive hear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tbrea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ks</a:t>
            </a:r>
          </a:p>
          <a:p>
            <a:pPr algn="ctr">
              <a:spcBef>
                <a:spcPct val="50000"/>
              </a:spcBef>
            </a:pP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But 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to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 learn fr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o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m 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the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</a:rPr>
              <a:t>m.</a:t>
            </a:r>
            <a:r>
              <a:rPr lang="en-US" sz="1800">
                <a:solidFill>
                  <a:schemeClr val="accent2"/>
                </a:solidFill>
                <a:latin typeface="Bookman Old Style" pitchFamily="18" charset="0"/>
                <a:cs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925"/>
                            </p:stCondLst>
                            <p:childTnLst>
                              <p:par>
                                <p:cTn id="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25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75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925"/>
                            </p:stCondLst>
                            <p:childTnLst>
                              <p:par>
                                <p:cTn id="1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75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autoUpdateAnimBg="0"/>
      <p:bldP spid="922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990600" y="990600"/>
            <a:ext cx="7391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bg2"/>
                </a:solidFill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solidFill>
                  <a:schemeClr val="bg2"/>
                </a:solidFill>
                <a:latin typeface="Bookman Old Style" pitchFamily="18" charset="0"/>
              </a:rPr>
              <a:t>NAIVE </a:t>
            </a:r>
          </a:p>
        </p:txBody>
      </p:sp>
      <p:sp>
        <p:nvSpPr>
          <p:cNvPr id="10243" name="Text Box 3" descr="Narrow horizontal"/>
          <p:cNvSpPr txBox="1">
            <a:spLocks noChangeArrowheads="1"/>
          </p:cNvSpPr>
          <p:nvPr/>
        </p:nvSpPr>
        <p:spPr bwMode="auto">
          <a:xfrm>
            <a:off x="4419600" y="2438400"/>
            <a:ext cx="5486400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bg2"/>
                </a:solidFill>
                <a:latin typeface="Bookman Old Style" pitchFamily="18" charset="0"/>
              </a:rPr>
              <a:t>How to be in love: </a:t>
            </a:r>
          </a:p>
          <a:p>
            <a:pPr>
              <a:spcBef>
                <a:spcPct val="50000"/>
              </a:spcBef>
            </a:pP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Be consistent but not too persistent,</a:t>
            </a:r>
          </a:p>
          <a:p>
            <a:pPr>
              <a:spcBef>
                <a:spcPct val="50000"/>
              </a:spcBef>
            </a:pP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Share and never be unfair,</a:t>
            </a:r>
          </a:p>
          <a:p>
            <a:pPr>
              <a:spcBef>
                <a:spcPct val="50000"/>
              </a:spcBef>
            </a:pP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Understand and try not to demand, </a:t>
            </a:r>
          </a:p>
          <a:p>
            <a:pPr>
              <a:spcBef>
                <a:spcPct val="50000"/>
              </a:spcBef>
            </a:pP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And get hurt but</a:t>
            </a:r>
            <a:r>
              <a:rPr lang="en-US" sz="1800">
                <a:solidFill>
                  <a:schemeClr val="bg2"/>
                </a:solidFill>
                <a:latin typeface="Arial" charset="0"/>
                <a:cs typeface="Arial" charset="0"/>
              </a:rPr>
              <a:t> </a:t>
            </a:r>
            <a:r>
              <a:rPr lang="en-US" sz="1800">
                <a:solidFill>
                  <a:schemeClr val="bg2"/>
                </a:solidFill>
                <a:latin typeface="Bookman Old Style" pitchFamily="18" charset="0"/>
              </a:rPr>
              <a:t>never keep the pain.</a:t>
            </a:r>
            <a:r>
              <a:rPr lang="en-US" sz="1800">
                <a:solidFill>
                  <a:schemeClr val="bg2"/>
                </a:solidFill>
                <a:latin typeface="Arial" charset="0"/>
                <a:cs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475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371600" y="685800"/>
            <a:ext cx="6324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latin typeface="Bookman Old Style" pitchFamily="18" charset="0"/>
              </a:rPr>
              <a:t>POSSESSIVE</a:t>
            </a:r>
            <a:r>
              <a:rPr lang="en-US" sz="2000" b="1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11267" name="Text Box 3" descr="Narrow vertical"/>
          <p:cNvSpPr txBox="1">
            <a:spLocks noChangeArrowheads="1"/>
          </p:cNvSpPr>
          <p:nvPr/>
        </p:nvSpPr>
        <p:spPr bwMode="auto">
          <a:xfrm>
            <a:off x="304800" y="3048000"/>
            <a:ext cx="5943600" cy="1604963"/>
          </a:xfrm>
          <a:prstGeom prst="rect">
            <a:avLst/>
          </a:prstGeom>
          <a:noFill/>
          <a:ln w="38100" cmpd="dbl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It breaks your heart to see the one you love</a:t>
            </a:r>
          </a:p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bg2"/>
                </a:solidFill>
                <a:latin typeface="Bookman Old Style" pitchFamily="18" charset="0"/>
              </a:rPr>
              <a:t>Happy with someone else</a:t>
            </a:r>
          </a:p>
          <a:p>
            <a:pPr algn="ctr"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But it's more</a:t>
            </a:r>
            <a:r>
              <a:rPr lang="en-US" sz="1800">
                <a:latin typeface="Arial" charset="0"/>
                <a:cs typeface="Arial" charset="0"/>
              </a:rPr>
              <a:t> </a:t>
            </a:r>
            <a:r>
              <a:rPr lang="en-US" sz="1800">
                <a:latin typeface="Bookman Old Style" pitchFamily="18" charset="0"/>
              </a:rPr>
              <a:t>painful to know that the one you love</a:t>
            </a:r>
          </a:p>
          <a:p>
            <a:pPr algn="ctr">
              <a:spcBef>
                <a:spcPct val="50000"/>
              </a:spcBef>
            </a:pPr>
            <a:r>
              <a:rPr lang="en-US" sz="1800" b="1">
                <a:solidFill>
                  <a:schemeClr val="bg2"/>
                </a:solidFill>
                <a:latin typeface="Bookman Old Style" pitchFamily="18" charset="0"/>
              </a:rPr>
              <a:t>Is unhappy with you</a:t>
            </a:r>
            <a:r>
              <a:rPr lang="en-US" sz="1800">
                <a:latin typeface="Bookman Old Style" pitchFamily="18" charset="0"/>
              </a:rPr>
              <a:t>.</a:t>
            </a:r>
            <a:r>
              <a:rPr lang="en-US" sz="1800">
                <a:latin typeface="Arial" charset="0"/>
                <a:cs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50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990600" y="533400"/>
            <a:ext cx="7391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latin typeface="Bookman Old Style" pitchFamily="18" charset="0"/>
              </a:rPr>
              <a:t>AFRAID TO CONFESS</a:t>
            </a:r>
            <a:r>
              <a:rPr lang="en-US" sz="2000" b="1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12291" name="Text Box 3" descr="Horizontal brick"/>
          <p:cNvSpPr txBox="1">
            <a:spLocks noChangeArrowheads="1"/>
          </p:cNvSpPr>
          <p:nvPr/>
        </p:nvSpPr>
        <p:spPr bwMode="auto">
          <a:xfrm>
            <a:off x="762000" y="3657600"/>
            <a:ext cx="7696200" cy="1604963"/>
          </a:xfrm>
          <a:prstGeom prst="rect">
            <a:avLst/>
          </a:prstGeom>
          <a:pattFill prst="horzBrick">
            <a:fgClr>
              <a:srgbClr val="CCFFFF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latin typeface="Bookman Old Style" pitchFamily="18" charset="0"/>
                <a:cs typeface="Arial" charset="0"/>
              </a:rPr>
              <a:t>Love hurts when you break up with someone. </a:t>
            </a:r>
            <a:endParaRPr lang="en-US" sz="1800">
              <a:latin typeface="Bookman Old Style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n-US" sz="1800">
                <a:latin typeface="Bookman Old Style" pitchFamily="18" charset="0"/>
                <a:cs typeface="Arial" charset="0"/>
              </a:rPr>
              <a:t>It hurts even more when someone breaks</a:t>
            </a:r>
            <a:r>
              <a:rPr lang="en-US" sz="1800">
                <a:latin typeface="Arial" charset="0"/>
                <a:cs typeface="Arial" charset="0"/>
              </a:rPr>
              <a:t> </a:t>
            </a:r>
            <a:r>
              <a:rPr lang="en-US" sz="1800">
                <a:latin typeface="Bookman Old Style" pitchFamily="18" charset="0"/>
                <a:cs typeface="Arial" charset="0"/>
              </a:rPr>
              <a:t>up with you.</a:t>
            </a:r>
            <a:endParaRPr lang="en-US" sz="1800">
              <a:latin typeface="Bookman Old Style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n-US" sz="1800" b="1">
                <a:latin typeface="Bookman Old Style" pitchFamily="18" charset="0"/>
                <a:cs typeface="Arial" charset="0"/>
              </a:rPr>
              <a:t>But love hurts the most:</a:t>
            </a:r>
            <a:endParaRPr lang="en-US" sz="1800" b="1">
              <a:latin typeface="Bookman Old Style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When the person you love has no idea how you feel about him/her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25"/>
                            </p:stCondLst>
                            <p:childTnLst>
                              <p:par>
                                <p:cTn id="8" presetID="4" presetClass="entr" presetSubtype="32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75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 descr="Narrow horizontal"/>
          <p:cNvSpPr txBox="1">
            <a:spLocks noChangeArrowheads="1"/>
          </p:cNvSpPr>
          <p:nvPr/>
        </p:nvSpPr>
        <p:spPr bwMode="auto">
          <a:xfrm>
            <a:off x="990600" y="1066800"/>
            <a:ext cx="7391400" cy="396875"/>
          </a:xfrm>
          <a:prstGeom prst="rect">
            <a:avLst/>
          </a:prstGeom>
          <a:pattFill prst="narHorz">
            <a:fgClr>
              <a:schemeClr val="accent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  <a:cs typeface="Arial" charset="0"/>
              </a:rPr>
              <a:t>To My Friends Who Are ........... </a:t>
            </a:r>
            <a:r>
              <a:rPr lang="en-US" sz="2000" b="1">
                <a:latin typeface="Bookman Old Style" pitchFamily="18" charset="0"/>
              </a:rPr>
              <a:t>STILL HOLDING ON</a:t>
            </a:r>
            <a:r>
              <a:rPr lang="en-US" sz="2000" b="1">
                <a:latin typeface="Arial" charset="0"/>
              </a:rPr>
              <a:t> </a:t>
            </a:r>
          </a:p>
        </p:txBody>
      </p:sp>
      <p:sp>
        <p:nvSpPr>
          <p:cNvPr id="13315" name="Text Box 3" descr="Narrow horizontal"/>
          <p:cNvSpPr txBox="1">
            <a:spLocks noChangeArrowheads="1"/>
          </p:cNvSpPr>
          <p:nvPr/>
        </p:nvSpPr>
        <p:spPr bwMode="auto">
          <a:xfrm>
            <a:off x="1066800" y="4495800"/>
            <a:ext cx="7162800" cy="1878013"/>
          </a:xfrm>
          <a:prstGeom prst="rect">
            <a:avLst/>
          </a:prstGeom>
          <a:pattFill prst="narHorz">
            <a:fgClr>
              <a:srgbClr val="CCFFCC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A sad thing about life is when you meet someone and fall in love, only to find out in the</a:t>
            </a:r>
            <a:r>
              <a:rPr lang="en-US" sz="1800">
                <a:latin typeface="Arial" charset="0"/>
              </a:rPr>
              <a:t> </a:t>
            </a:r>
            <a:r>
              <a:rPr lang="en-US" sz="1800">
                <a:latin typeface="Bookman Old Style" pitchFamily="18" charset="0"/>
              </a:rPr>
              <a:t>end that it was never meant to be, and that you have wasted years on someone who wasn't</a:t>
            </a:r>
            <a:r>
              <a:rPr lang="en-US" sz="1800">
                <a:latin typeface="Arial" charset="0"/>
              </a:rPr>
              <a:t> </a:t>
            </a:r>
            <a:r>
              <a:rPr lang="en-US" sz="1800">
                <a:latin typeface="Bookman Old Style" pitchFamily="18" charset="0"/>
              </a:rPr>
              <a:t>worth it.</a:t>
            </a:r>
          </a:p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If that person doesn’t worth it now, it’s not going to be worth it a year or 10 years from now.</a:t>
            </a:r>
            <a:r>
              <a:rPr lang="en-U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150"/>
                            </p:stCondLst>
                            <p:childTnLst>
                              <p:par>
                                <p:cTn id="8" presetID="4" presetClass="entr" presetSubtype="32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75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 descr="Weave"/>
          <p:cNvSpPr txBox="1">
            <a:spLocks noChangeArrowheads="1"/>
          </p:cNvSpPr>
          <p:nvPr/>
        </p:nvSpPr>
        <p:spPr bwMode="auto">
          <a:xfrm>
            <a:off x="2819400" y="1676400"/>
            <a:ext cx="3962400" cy="396875"/>
          </a:xfrm>
          <a:prstGeom prst="rect">
            <a:avLst/>
          </a:prstGeom>
          <a:pattFill prst="weave">
            <a:fgClr>
              <a:srgbClr val="FFCC00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latin typeface="Bookman Old Style" pitchFamily="18" charset="0"/>
              </a:rPr>
              <a:t>TO ALL MY FRIENDS .......</a:t>
            </a:r>
            <a:r>
              <a:rPr lang="en-US" sz="2000" b="1">
                <a:latin typeface="Arial" charset="0"/>
              </a:rPr>
              <a:t> </a:t>
            </a:r>
          </a:p>
        </p:txBody>
      </p:sp>
      <p:sp>
        <p:nvSpPr>
          <p:cNvPr id="2051" name="Text Box 3" descr="20%"/>
          <p:cNvSpPr txBox="1">
            <a:spLocks noChangeArrowheads="1"/>
          </p:cNvSpPr>
          <p:nvPr/>
        </p:nvSpPr>
        <p:spPr bwMode="auto">
          <a:xfrm>
            <a:off x="1828800" y="3505200"/>
            <a:ext cx="5791200" cy="915988"/>
          </a:xfrm>
          <a:prstGeom prst="rect">
            <a:avLst/>
          </a:prstGeom>
          <a:pattFill prst="pct20">
            <a:fgClr>
              <a:srgbClr val="FFCC00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latin typeface="Bookman Old Style" pitchFamily="18" charset="0"/>
              </a:rPr>
              <a:t>My wish for you is a man/women whose love is: honest, strong, mature, never-changing, protective, encouraging, rewarding and unselfish.</a:t>
            </a:r>
          </a:p>
        </p:txBody>
      </p:sp>
      <p:sp>
        <p:nvSpPr>
          <p:cNvPr id="2052" name="Text Box 4" descr="Narrow horizontal"/>
          <p:cNvSpPr txBox="1">
            <a:spLocks noChangeArrowheads="1"/>
          </p:cNvSpPr>
          <p:nvPr/>
        </p:nvSpPr>
        <p:spPr bwMode="auto">
          <a:xfrm>
            <a:off x="7772400" y="5867400"/>
            <a:ext cx="13716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 i="1">
                <a:solidFill>
                  <a:srgbClr val="800000"/>
                </a:solidFill>
                <a:latin typeface="Bookman Old Style" pitchFamily="18" charset="0"/>
              </a:rPr>
              <a:t>Edit by:</a:t>
            </a:r>
          </a:p>
          <a:p>
            <a:pPr>
              <a:spcBef>
                <a:spcPct val="50000"/>
              </a:spcBef>
            </a:pPr>
            <a:r>
              <a:rPr lang="en-US" sz="1200" i="1">
                <a:solidFill>
                  <a:srgbClr val="800000"/>
                </a:solidFill>
                <a:latin typeface="Bookman Old Style" pitchFamily="18" charset="0"/>
              </a:rPr>
              <a:t>Othman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75"/>
                            </p:stCondLst>
                            <p:childTnLst>
                              <p:par>
                                <p:cTn id="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75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35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 autoUpdateAnimBg="0"/>
      <p:bldP spid="2051" grpId="0" animBg="1" autoUpdateAnimBg="0"/>
      <p:bldP spid="2052" grpId="0" autoUpdateAnimBg="0"/>
    </p:bldLst>
  </p:timing>
</p:sld>
</file>

<file path=ppt/theme/theme1.xml><?xml version="1.0" encoding="utf-8"?>
<a:theme xmlns:a="http://schemas.openxmlformats.org/drawingml/2006/main" name="LOVE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LOVE</Template>
  <TotalTime>50</TotalTime>
  <Words>509</Words>
  <Application>Microsoft PowerPoint</Application>
  <PresentationFormat>On-screen Show (4:3)</PresentationFormat>
  <Paragraphs>56</Paragraphs>
  <Slides>12</Slides>
  <Notes>2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LOVE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ANSO-NTI GROUP OF COMPANIES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FOSUHENE</dc:creator>
  <cp:lastModifiedBy>FOSUHENE</cp:lastModifiedBy>
  <cp:revision>9</cp:revision>
  <dcterms:created xsi:type="dcterms:W3CDTF">2011-07-22T00:43:41Z</dcterms:created>
  <dcterms:modified xsi:type="dcterms:W3CDTF">2011-07-22T01:35:57Z</dcterms:modified>
</cp:coreProperties>
</file>