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264" r:id="rId3"/>
    <p:sldId id="270" r:id="rId4"/>
    <p:sldId id="271" r:id="rId5"/>
    <p:sldId id="272" r:id="rId6"/>
    <p:sldId id="273" r:id="rId7"/>
    <p:sldId id="274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CC99"/>
    <a:srgbClr val="FF99FF"/>
    <a:srgbClr val="00FFFF"/>
    <a:srgbClr val="FF00FF"/>
    <a:srgbClr val="FF0000"/>
    <a:srgbClr val="B2B2B2"/>
    <a:srgbClr val="CC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0" y="0"/>
            <a:ext cx="9144000" cy="6918325"/>
            <a:chOff x="0" y="0"/>
            <a:chExt cx="5760" cy="4358"/>
          </a:xfrm>
        </p:grpSpPr>
        <p:sp>
          <p:nvSpPr>
            <p:cNvPr id="57347" name="Rectangle 3"/>
            <p:cNvSpPr>
              <a:spLocks noChangeArrowheads="1"/>
            </p:cNvSpPr>
            <p:nvPr/>
          </p:nvSpPr>
          <p:spPr bwMode="invGray">
            <a:xfrm>
              <a:off x="5533" y="280"/>
              <a:ext cx="227" cy="198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48" name="Freeform 4"/>
            <p:cNvSpPr>
              <a:spLocks/>
            </p:cNvSpPr>
            <p:nvPr/>
          </p:nvSpPr>
          <p:spPr bwMode="invGray">
            <a:xfrm>
              <a:off x="0" y="0"/>
              <a:ext cx="5760" cy="13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720"/>
                </a:cxn>
                <a:cxn ang="0">
                  <a:pos x="3600" y="624"/>
                </a:cxn>
                <a:cxn ang="0">
                  <a:pos x="0" y="1000"/>
                </a:cxn>
                <a:cxn ang="0">
                  <a:pos x="0" y="0"/>
                </a:cxn>
              </a:cxnLst>
              <a:rect l="0" t="0" r="r" b="b"/>
              <a:pathLst>
                <a:path w="5760" h="1104">
                  <a:moveTo>
                    <a:pt x="0" y="0"/>
                  </a:moveTo>
                  <a:lnTo>
                    <a:pt x="5760" y="0"/>
                  </a:lnTo>
                  <a:lnTo>
                    <a:pt x="5760" y="720"/>
                  </a:lnTo>
                  <a:cubicBezTo>
                    <a:pt x="5400" y="824"/>
                    <a:pt x="4560" y="577"/>
                    <a:pt x="3600" y="624"/>
                  </a:cubicBezTo>
                  <a:cubicBezTo>
                    <a:pt x="2640" y="671"/>
                    <a:pt x="600" y="1104"/>
                    <a:pt x="0" y="100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49" name="Freeform 5"/>
            <p:cNvSpPr>
              <a:spLocks/>
            </p:cNvSpPr>
            <p:nvPr/>
          </p:nvSpPr>
          <p:spPr bwMode="invGray">
            <a:xfrm>
              <a:off x="0" y="733"/>
              <a:ext cx="5760" cy="3587"/>
            </a:xfrm>
            <a:custGeom>
              <a:avLst/>
              <a:gdLst/>
              <a:ahLst/>
              <a:cxnLst>
                <a:cxn ang="0">
                  <a:pos x="0" y="582"/>
                </a:cxn>
                <a:cxn ang="0">
                  <a:pos x="2640" y="267"/>
                </a:cxn>
                <a:cxn ang="0">
                  <a:pos x="3373" y="160"/>
                </a:cxn>
                <a:cxn ang="0">
                  <a:pos x="5760" y="358"/>
                </a:cxn>
                <a:cxn ang="0">
                  <a:pos x="5760" y="3587"/>
                </a:cxn>
                <a:cxn ang="0">
                  <a:pos x="0" y="3587"/>
                </a:cxn>
                <a:cxn ang="0">
                  <a:pos x="0" y="582"/>
                </a:cxn>
              </a:cxnLst>
              <a:rect l="0" t="0" r="r" b="b"/>
              <a:pathLst>
                <a:path w="5760" h="3587">
                  <a:moveTo>
                    <a:pt x="0" y="582"/>
                  </a:moveTo>
                  <a:cubicBezTo>
                    <a:pt x="1027" y="680"/>
                    <a:pt x="1960" y="387"/>
                    <a:pt x="2640" y="267"/>
                  </a:cubicBezTo>
                  <a:cubicBezTo>
                    <a:pt x="2640" y="267"/>
                    <a:pt x="3268" y="180"/>
                    <a:pt x="3373" y="160"/>
                  </a:cubicBezTo>
                  <a:cubicBezTo>
                    <a:pt x="4120" y="0"/>
                    <a:pt x="5280" y="358"/>
                    <a:pt x="5760" y="358"/>
                  </a:cubicBezTo>
                  <a:lnTo>
                    <a:pt x="5760" y="3587"/>
                  </a:lnTo>
                  <a:lnTo>
                    <a:pt x="0" y="3587"/>
                  </a:lnTo>
                  <a:cubicBezTo>
                    <a:pt x="0" y="3587"/>
                    <a:pt x="0" y="582"/>
                    <a:pt x="0" y="582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0" name="Freeform 6"/>
            <p:cNvSpPr>
              <a:spLocks/>
            </p:cNvSpPr>
            <p:nvPr/>
          </p:nvSpPr>
          <p:spPr bwMode="invGray">
            <a:xfrm>
              <a:off x="0" y="184"/>
              <a:ext cx="5760" cy="538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0" y="403"/>
                </a:cxn>
                <a:cxn ang="0">
                  <a:pos x="1773" y="443"/>
                </a:cxn>
                <a:cxn ang="0">
                  <a:pos x="4573" y="176"/>
                </a:cxn>
                <a:cxn ang="0">
                  <a:pos x="5760" y="536"/>
                </a:cxn>
                <a:cxn ang="0">
                  <a:pos x="5760" y="163"/>
                </a:cxn>
                <a:cxn ang="0">
                  <a:pos x="4560" y="29"/>
                </a:cxn>
                <a:cxn ang="0">
                  <a:pos x="1987" y="336"/>
                </a:cxn>
                <a:cxn ang="0">
                  <a:pos x="0" y="163"/>
                </a:cxn>
              </a:cxnLst>
              <a:rect l="0" t="0" r="r" b="b"/>
              <a:pathLst>
                <a:path w="5760" h="538">
                  <a:moveTo>
                    <a:pt x="0" y="163"/>
                  </a:moveTo>
                  <a:lnTo>
                    <a:pt x="0" y="403"/>
                  </a:lnTo>
                  <a:cubicBezTo>
                    <a:pt x="295" y="450"/>
                    <a:pt x="1011" y="481"/>
                    <a:pt x="1773" y="443"/>
                  </a:cubicBezTo>
                  <a:cubicBezTo>
                    <a:pt x="2535" y="405"/>
                    <a:pt x="3909" y="161"/>
                    <a:pt x="4573" y="176"/>
                  </a:cubicBezTo>
                  <a:cubicBezTo>
                    <a:pt x="5237" y="191"/>
                    <a:pt x="5562" y="538"/>
                    <a:pt x="5760" y="536"/>
                  </a:cubicBezTo>
                  <a:lnTo>
                    <a:pt x="5760" y="163"/>
                  </a:lnTo>
                  <a:cubicBezTo>
                    <a:pt x="5560" y="79"/>
                    <a:pt x="5189" y="0"/>
                    <a:pt x="4560" y="29"/>
                  </a:cubicBezTo>
                  <a:cubicBezTo>
                    <a:pt x="3931" y="58"/>
                    <a:pt x="2747" y="314"/>
                    <a:pt x="1987" y="336"/>
                  </a:cubicBezTo>
                  <a:cubicBezTo>
                    <a:pt x="1227" y="358"/>
                    <a:pt x="414" y="199"/>
                    <a:pt x="0" y="1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1" name="Freeform 7"/>
            <p:cNvSpPr>
              <a:spLocks/>
            </p:cNvSpPr>
            <p:nvPr/>
          </p:nvSpPr>
          <p:spPr bwMode="hidden">
            <a:xfrm>
              <a:off x="0" y="1515"/>
              <a:ext cx="5760" cy="674"/>
            </a:xfrm>
            <a:custGeom>
              <a:avLst/>
              <a:gdLst/>
              <a:ahLst/>
              <a:cxnLst>
                <a:cxn ang="0">
                  <a:pos x="0" y="246"/>
                </a:cxn>
                <a:cxn ang="0">
                  <a:pos x="0" y="406"/>
                </a:cxn>
                <a:cxn ang="0">
                  <a:pos x="1280" y="645"/>
                </a:cxn>
                <a:cxn ang="0">
                  <a:pos x="1627" y="580"/>
                </a:cxn>
                <a:cxn ang="0">
                  <a:pos x="4493" y="113"/>
                </a:cxn>
                <a:cxn ang="0">
                  <a:pos x="5760" y="606"/>
                </a:cxn>
                <a:cxn ang="0">
                  <a:pos x="5760" y="233"/>
                </a:cxn>
                <a:cxn ang="0">
                  <a:pos x="4040" y="33"/>
                </a:cxn>
                <a:cxn ang="0">
                  <a:pos x="1093" y="433"/>
                </a:cxn>
                <a:cxn ang="0">
                  <a:pos x="0" y="246"/>
                </a:cxn>
              </a:cxnLst>
              <a:rect l="0" t="0" r="r" b="b"/>
              <a:pathLst>
                <a:path w="5760" h="674">
                  <a:moveTo>
                    <a:pt x="0" y="246"/>
                  </a:moveTo>
                  <a:lnTo>
                    <a:pt x="0" y="406"/>
                  </a:lnTo>
                  <a:cubicBezTo>
                    <a:pt x="213" y="463"/>
                    <a:pt x="1009" y="616"/>
                    <a:pt x="1280" y="645"/>
                  </a:cubicBezTo>
                  <a:cubicBezTo>
                    <a:pt x="1551" y="674"/>
                    <a:pt x="1092" y="669"/>
                    <a:pt x="1627" y="580"/>
                  </a:cubicBezTo>
                  <a:cubicBezTo>
                    <a:pt x="2162" y="491"/>
                    <a:pt x="3804" y="109"/>
                    <a:pt x="4493" y="113"/>
                  </a:cubicBezTo>
                  <a:cubicBezTo>
                    <a:pt x="5182" y="117"/>
                    <a:pt x="5549" y="586"/>
                    <a:pt x="5760" y="606"/>
                  </a:cubicBezTo>
                  <a:lnTo>
                    <a:pt x="5760" y="233"/>
                  </a:lnTo>
                  <a:cubicBezTo>
                    <a:pt x="5471" y="158"/>
                    <a:pt x="4818" y="0"/>
                    <a:pt x="4040" y="33"/>
                  </a:cubicBezTo>
                  <a:cubicBezTo>
                    <a:pt x="3262" y="66"/>
                    <a:pt x="1766" y="398"/>
                    <a:pt x="1093" y="433"/>
                  </a:cubicBezTo>
                  <a:cubicBezTo>
                    <a:pt x="420" y="468"/>
                    <a:pt x="228" y="285"/>
                    <a:pt x="0" y="24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2" name="Freeform 8"/>
            <p:cNvSpPr>
              <a:spLocks/>
            </p:cNvSpPr>
            <p:nvPr/>
          </p:nvSpPr>
          <p:spPr bwMode="white">
            <a:xfrm>
              <a:off x="1560" y="959"/>
              <a:ext cx="4200" cy="3361"/>
            </a:xfrm>
            <a:custGeom>
              <a:avLst/>
              <a:gdLst/>
              <a:ahLst/>
              <a:cxnLst>
                <a:cxn ang="0">
                  <a:pos x="0" y="3361"/>
                </a:cxn>
                <a:cxn ang="0">
                  <a:pos x="1054" y="295"/>
                </a:cxn>
                <a:cxn ang="0">
                  <a:pos x="4200" y="1588"/>
                </a:cxn>
                <a:cxn ang="0">
                  <a:pos x="4200" y="2028"/>
                </a:cxn>
                <a:cxn ang="0">
                  <a:pos x="1200" y="442"/>
                </a:cxn>
                <a:cxn ang="0">
                  <a:pos x="347" y="3361"/>
                </a:cxn>
                <a:cxn ang="0">
                  <a:pos x="0" y="3361"/>
                </a:cxn>
              </a:cxnLst>
              <a:rect l="0" t="0" r="r" b="b"/>
              <a:pathLst>
                <a:path w="4200" h="3361">
                  <a:moveTo>
                    <a:pt x="0" y="3361"/>
                  </a:moveTo>
                  <a:cubicBezTo>
                    <a:pt x="118" y="2850"/>
                    <a:pt x="354" y="590"/>
                    <a:pt x="1054" y="295"/>
                  </a:cubicBezTo>
                  <a:cubicBezTo>
                    <a:pt x="1754" y="0"/>
                    <a:pt x="3676" y="1299"/>
                    <a:pt x="4200" y="1588"/>
                  </a:cubicBezTo>
                  <a:lnTo>
                    <a:pt x="4200" y="2028"/>
                  </a:lnTo>
                  <a:cubicBezTo>
                    <a:pt x="3700" y="1837"/>
                    <a:pt x="1842" y="220"/>
                    <a:pt x="1200" y="442"/>
                  </a:cubicBezTo>
                  <a:cubicBezTo>
                    <a:pt x="558" y="664"/>
                    <a:pt x="547" y="2875"/>
                    <a:pt x="347" y="3361"/>
                  </a:cubicBezTo>
                  <a:lnTo>
                    <a:pt x="0" y="336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3" name="Freeform 9"/>
            <p:cNvSpPr>
              <a:spLocks/>
            </p:cNvSpPr>
            <p:nvPr/>
          </p:nvSpPr>
          <p:spPr bwMode="invGray">
            <a:xfrm>
              <a:off x="0" y="2169"/>
              <a:ext cx="5760" cy="1925"/>
            </a:xfrm>
            <a:custGeom>
              <a:avLst/>
              <a:gdLst/>
              <a:ahLst/>
              <a:cxnLst>
                <a:cxn ang="0">
                  <a:pos x="0" y="804"/>
                </a:cxn>
                <a:cxn ang="0">
                  <a:pos x="0" y="991"/>
                </a:cxn>
                <a:cxn ang="0">
                  <a:pos x="1547" y="1818"/>
                </a:cxn>
                <a:cxn ang="0">
                  <a:pos x="3253" y="351"/>
                </a:cxn>
                <a:cxn ang="0">
                  <a:pos x="5760" y="1537"/>
                </a:cxn>
                <a:cxn ang="0">
                  <a:pos x="5760" y="1151"/>
                </a:cxn>
                <a:cxn ang="0">
                  <a:pos x="3240" y="84"/>
                </a:cxn>
                <a:cxn ang="0">
                  <a:pos x="1573" y="1671"/>
                </a:cxn>
                <a:cxn ang="0">
                  <a:pos x="0" y="804"/>
                </a:cxn>
              </a:cxnLst>
              <a:rect l="0" t="0" r="r" b="b"/>
              <a:pathLst>
                <a:path w="5760" h="1925">
                  <a:moveTo>
                    <a:pt x="0" y="804"/>
                  </a:moveTo>
                  <a:lnTo>
                    <a:pt x="0" y="991"/>
                  </a:lnTo>
                  <a:cubicBezTo>
                    <a:pt x="258" y="1160"/>
                    <a:pt x="1005" y="1925"/>
                    <a:pt x="1547" y="1818"/>
                  </a:cubicBezTo>
                  <a:cubicBezTo>
                    <a:pt x="2089" y="1711"/>
                    <a:pt x="2551" y="398"/>
                    <a:pt x="3253" y="351"/>
                  </a:cubicBezTo>
                  <a:cubicBezTo>
                    <a:pt x="3955" y="304"/>
                    <a:pt x="5342" y="1404"/>
                    <a:pt x="5760" y="1537"/>
                  </a:cubicBezTo>
                  <a:lnTo>
                    <a:pt x="5760" y="1151"/>
                  </a:lnTo>
                  <a:cubicBezTo>
                    <a:pt x="5405" y="1124"/>
                    <a:pt x="3982" y="0"/>
                    <a:pt x="3240" y="84"/>
                  </a:cubicBezTo>
                  <a:cubicBezTo>
                    <a:pt x="2542" y="171"/>
                    <a:pt x="2113" y="1551"/>
                    <a:pt x="1573" y="1671"/>
                  </a:cubicBezTo>
                  <a:cubicBezTo>
                    <a:pt x="1033" y="1791"/>
                    <a:pt x="262" y="826"/>
                    <a:pt x="0" y="80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4" name="Freeform 10"/>
            <p:cNvSpPr>
              <a:spLocks/>
            </p:cNvSpPr>
            <p:nvPr/>
          </p:nvSpPr>
          <p:spPr bwMode="white">
            <a:xfrm>
              <a:off x="0" y="2238"/>
              <a:ext cx="3929" cy="2120"/>
            </a:xfrm>
            <a:custGeom>
              <a:avLst/>
              <a:gdLst/>
              <a:ahLst/>
              <a:cxnLst>
                <a:cxn ang="0">
                  <a:pos x="0" y="415"/>
                </a:cxn>
                <a:cxn ang="0">
                  <a:pos x="0" y="508"/>
                </a:cxn>
                <a:cxn ang="0">
                  <a:pos x="1933" y="229"/>
                </a:cxn>
                <a:cxn ang="0">
                  <a:pos x="3920" y="1055"/>
                </a:cxn>
                <a:cxn ang="0">
                  <a:pos x="3587" y="2082"/>
                </a:cxn>
                <a:cxn ang="0">
                  <a:pos x="3947" y="829"/>
                </a:cxn>
                <a:cxn ang="0">
                  <a:pos x="2253" y="69"/>
                </a:cxn>
                <a:cxn ang="0">
                  <a:pos x="0" y="415"/>
                </a:cxn>
              </a:cxnLst>
              <a:rect l="0" t="0" r="r" b="b"/>
              <a:pathLst>
                <a:path w="4196" h="2120">
                  <a:moveTo>
                    <a:pt x="0" y="415"/>
                  </a:moveTo>
                  <a:lnTo>
                    <a:pt x="0" y="508"/>
                  </a:lnTo>
                  <a:cubicBezTo>
                    <a:pt x="160" y="577"/>
                    <a:pt x="1280" y="138"/>
                    <a:pt x="1933" y="229"/>
                  </a:cubicBezTo>
                  <a:cubicBezTo>
                    <a:pt x="2586" y="320"/>
                    <a:pt x="3644" y="746"/>
                    <a:pt x="3920" y="1055"/>
                  </a:cubicBezTo>
                  <a:cubicBezTo>
                    <a:pt x="4196" y="1364"/>
                    <a:pt x="3583" y="2120"/>
                    <a:pt x="3587" y="2082"/>
                  </a:cubicBezTo>
                  <a:lnTo>
                    <a:pt x="3947" y="829"/>
                  </a:lnTo>
                  <a:cubicBezTo>
                    <a:pt x="3725" y="494"/>
                    <a:pt x="2911" y="138"/>
                    <a:pt x="2253" y="69"/>
                  </a:cubicBezTo>
                  <a:cubicBezTo>
                    <a:pt x="1595" y="0"/>
                    <a:pt x="469" y="343"/>
                    <a:pt x="0" y="4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5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735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7357" name="Rectangle 1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endParaRPr lang="en-US"/>
          </a:p>
        </p:txBody>
      </p:sp>
      <p:sp>
        <p:nvSpPr>
          <p:cNvPr id="57358" name="Rectangle 1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endParaRPr lang="en-US"/>
          </a:p>
        </p:txBody>
      </p:sp>
      <p:sp>
        <p:nvSpPr>
          <p:cNvPr id="57359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fld id="{F19C9984-CD07-466F-BD9B-FBBA481898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103E7-EF62-41D2-B11B-5F01E895BD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07DF2-AE32-4751-A72D-1AB1FFED0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B6B28D-D574-46A1-9FFA-E0CD346C4B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81C17-B4A2-4FEF-82D0-3C5A3F2DAF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5DB06-53CA-43B4-9602-B5B174784F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76D12-0F3D-47BF-8B5C-47F3285F27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1C34C-5620-4F67-A7F9-93092A4673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A7860-F1A4-4784-9DA1-71E56A06D1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C7123-BC5A-455D-A27E-BA219299FD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504C3-5BE9-4CCD-B5A2-5EE8B91C80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7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groups.yahoo.com/group/Feed-Your-Head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0" y="0"/>
            <a:ext cx="9144000" cy="6918325"/>
            <a:chOff x="0" y="0"/>
            <a:chExt cx="5760" cy="4358"/>
          </a:xfrm>
        </p:grpSpPr>
        <p:sp>
          <p:nvSpPr>
            <p:cNvPr id="56323" name="Rectangle 3"/>
            <p:cNvSpPr>
              <a:spLocks noChangeArrowheads="1"/>
            </p:cNvSpPr>
            <p:nvPr/>
          </p:nvSpPr>
          <p:spPr bwMode="invGray">
            <a:xfrm>
              <a:off x="5533" y="280"/>
              <a:ext cx="227" cy="198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4" name="Freeform 4"/>
            <p:cNvSpPr>
              <a:spLocks/>
            </p:cNvSpPr>
            <p:nvPr/>
          </p:nvSpPr>
          <p:spPr bwMode="invGray">
            <a:xfrm>
              <a:off x="0" y="0"/>
              <a:ext cx="5760" cy="13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720"/>
                </a:cxn>
                <a:cxn ang="0">
                  <a:pos x="3600" y="624"/>
                </a:cxn>
                <a:cxn ang="0">
                  <a:pos x="0" y="1000"/>
                </a:cxn>
                <a:cxn ang="0">
                  <a:pos x="0" y="0"/>
                </a:cxn>
              </a:cxnLst>
              <a:rect l="0" t="0" r="r" b="b"/>
              <a:pathLst>
                <a:path w="5760" h="1104">
                  <a:moveTo>
                    <a:pt x="0" y="0"/>
                  </a:moveTo>
                  <a:lnTo>
                    <a:pt x="5760" y="0"/>
                  </a:lnTo>
                  <a:lnTo>
                    <a:pt x="5760" y="720"/>
                  </a:lnTo>
                  <a:cubicBezTo>
                    <a:pt x="5400" y="824"/>
                    <a:pt x="4560" y="577"/>
                    <a:pt x="3600" y="624"/>
                  </a:cubicBezTo>
                  <a:cubicBezTo>
                    <a:pt x="2640" y="671"/>
                    <a:pt x="600" y="1104"/>
                    <a:pt x="0" y="100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5" name="Freeform 5"/>
            <p:cNvSpPr>
              <a:spLocks/>
            </p:cNvSpPr>
            <p:nvPr/>
          </p:nvSpPr>
          <p:spPr bwMode="invGray">
            <a:xfrm>
              <a:off x="0" y="733"/>
              <a:ext cx="5760" cy="3587"/>
            </a:xfrm>
            <a:custGeom>
              <a:avLst/>
              <a:gdLst/>
              <a:ahLst/>
              <a:cxnLst>
                <a:cxn ang="0">
                  <a:pos x="0" y="582"/>
                </a:cxn>
                <a:cxn ang="0">
                  <a:pos x="2640" y="267"/>
                </a:cxn>
                <a:cxn ang="0">
                  <a:pos x="3373" y="160"/>
                </a:cxn>
                <a:cxn ang="0">
                  <a:pos x="5760" y="358"/>
                </a:cxn>
                <a:cxn ang="0">
                  <a:pos x="5760" y="3587"/>
                </a:cxn>
                <a:cxn ang="0">
                  <a:pos x="0" y="3587"/>
                </a:cxn>
                <a:cxn ang="0">
                  <a:pos x="0" y="582"/>
                </a:cxn>
              </a:cxnLst>
              <a:rect l="0" t="0" r="r" b="b"/>
              <a:pathLst>
                <a:path w="5760" h="3587">
                  <a:moveTo>
                    <a:pt x="0" y="582"/>
                  </a:moveTo>
                  <a:cubicBezTo>
                    <a:pt x="1027" y="680"/>
                    <a:pt x="1960" y="387"/>
                    <a:pt x="2640" y="267"/>
                  </a:cubicBezTo>
                  <a:cubicBezTo>
                    <a:pt x="2640" y="267"/>
                    <a:pt x="3268" y="180"/>
                    <a:pt x="3373" y="160"/>
                  </a:cubicBezTo>
                  <a:cubicBezTo>
                    <a:pt x="4120" y="0"/>
                    <a:pt x="5280" y="358"/>
                    <a:pt x="5760" y="358"/>
                  </a:cubicBezTo>
                  <a:lnTo>
                    <a:pt x="5760" y="3587"/>
                  </a:lnTo>
                  <a:lnTo>
                    <a:pt x="0" y="3587"/>
                  </a:lnTo>
                  <a:cubicBezTo>
                    <a:pt x="0" y="3587"/>
                    <a:pt x="0" y="582"/>
                    <a:pt x="0" y="582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6" name="Freeform 6"/>
            <p:cNvSpPr>
              <a:spLocks/>
            </p:cNvSpPr>
            <p:nvPr/>
          </p:nvSpPr>
          <p:spPr bwMode="invGray">
            <a:xfrm>
              <a:off x="0" y="184"/>
              <a:ext cx="5760" cy="538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0" y="403"/>
                </a:cxn>
                <a:cxn ang="0">
                  <a:pos x="1773" y="443"/>
                </a:cxn>
                <a:cxn ang="0">
                  <a:pos x="4573" y="176"/>
                </a:cxn>
                <a:cxn ang="0">
                  <a:pos x="5760" y="536"/>
                </a:cxn>
                <a:cxn ang="0">
                  <a:pos x="5760" y="163"/>
                </a:cxn>
                <a:cxn ang="0">
                  <a:pos x="4560" y="29"/>
                </a:cxn>
                <a:cxn ang="0">
                  <a:pos x="1987" y="336"/>
                </a:cxn>
                <a:cxn ang="0">
                  <a:pos x="0" y="163"/>
                </a:cxn>
              </a:cxnLst>
              <a:rect l="0" t="0" r="r" b="b"/>
              <a:pathLst>
                <a:path w="5760" h="538">
                  <a:moveTo>
                    <a:pt x="0" y="163"/>
                  </a:moveTo>
                  <a:lnTo>
                    <a:pt x="0" y="403"/>
                  </a:lnTo>
                  <a:cubicBezTo>
                    <a:pt x="295" y="450"/>
                    <a:pt x="1011" y="481"/>
                    <a:pt x="1773" y="443"/>
                  </a:cubicBezTo>
                  <a:cubicBezTo>
                    <a:pt x="2535" y="405"/>
                    <a:pt x="3909" y="161"/>
                    <a:pt x="4573" y="176"/>
                  </a:cubicBezTo>
                  <a:cubicBezTo>
                    <a:pt x="5237" y="191"/>
                    <a:pt x="5562" y="538"/>
                    <a:pt x="5760" y="536"/>
                  </a:cubicBezTo>
                  <a:lnTo>
                    <a:pt x="5760" y="163"/>
                  </a:lnTo>
                  <a:cubicBezTo>
                    <a:pt x="5560" y="79"/>
                    <a:pt x="5189" y="0"/>
                    <a:pt x="4560" y="29"/>
                  </a:cubicBezTo>
                  <a:cubicBezTo>
                    <a:pt x="3931" y="58"/>
                    <a:pt x="2747" y="314"/>
                    <a:pt x="1987" y="336"/>
                  </a:cubicBezTo>
                  <a:cubicBezTo>
                    <a:pt x="1227" y="358"/>
                    <a:pt x="414" y="199"/>
                    <a:pt x="0" y="1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7" name="Freeform 7"/>
            <p:cNvSpPr>
              <a:spLocks/>
            </p:cNvSpPr>
            <p:nvPr/>
          </p:nvSpPr>
          <p:spPr bwMode="invGray">
            <a:xfrm>
              <a:off x="0" y="1515"/>
              <a:ext cx="5760" cy="674"/>
            </a:xfrm>
            <a:custGeom>
              <a:avLst/>
              <a:gdLst/>
              <a:ahLst/>
              <a:cxnLst>
                <a:cxn ang="0">
                  <a:pos x="0" y="246"/>
                </a:cxn>
                <a:cxn ang="0">
                  <a:pos x="0" y="406"/>
                </a:cxn>
                <a:cxn ang="0">
                  <a:pos x="1280" y="645"/>
                </a:cxn>
                <a:cxn ang="0">
                  <a:pos x="1627" y="580"/>
                </a:cxn>
                <a:cxn ang="0">
                  <a:pos x="4493" y="113"/>
                </a:cxn>
                <a:cxn ang="0">
                  <a:pos x="5760" y="606"/>
                </a:cxn>
                <a:cxn ang="0">
                  <a:pos x="5760" y="233"/>
                </a:cxn>
                <a:cxn ang="0">
                  <a:pos x="4040" y="33"/>
                </a:cxn>
                <a:cxn ang="0">
                  <a:pos x="1093" y="433"/>
                </a:cxn>
                <a:cxn ang="0">
                  <a:pos x="0" y="246"/>
                </a:cxn>
              </a:cxnLst>
              <a:rect l="0" t="0" r="r" b="b"/>
              <a:pathLst>
                <a:path w="5760" h="674">
                  <a:moveTo>
                    <a:pt x="0" y="246"/>
                  </a:moveTo>
                  <a:lnTo>
                    <a:pt x="0" y="406"/>
                  </a:lnTo>
                  <a:cubicBezTo>
                    <a:pt x="213" y="463"/>
                    <a:pt x="1009" y="616"/>
                    <a:pt x="1280" y="645"/>
                  </a:cubicBezTo>
                  <a:cubicBezTo>
                    <a:pt x="1551" y="674"/>
                    <a:pt x="1092" y="669"/>
                    <a:pt x="1627" y="580"/>
                  </a:cubicBezTo>
                  <a:cubicBezTo>
                    <a:pt x="2162" y="491"/>
                    <a:pt x="3804" y="109"/>
                    <a:pt x="4493" y="113"/>
                  </a:cubicBezTo>
                  <a:cubicBezTo>
                    <a:pt x="5182" y="117"/>
                    <a:pt x="5549" y="586"/>
                    <a:pt x="5760" y="606"/>
                  </a:cubicBezTo>
                  <a:lnTo>
                    <a:pt x="5760" y="233"/>
                  </a:lnTo>
                  <a:cubicBezTo>
                    <a:pt x="5471" y="158"/>
                    <a:pt x="4818" y="0"/>
                    <a:pt x="4040" y="33"/>
                  </a:cubicBezTo>
                  <a:cubicBezTo>
                    <a:pt x="3262" y="66"/>
                    <a:pt x="1766" y="398"/>
                    <a:pt x="1093" y="433"/>
                  </a:cubicBezTo>
                  <a:cubicBezTo>
                    <a:pt x="420" y="468"/>
                    <a:pt x="228" y="285"/>
                    <a:pt x="0" y="24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8" name="Freeform 8"/>
            <p:cNvSpPr>
              <a:spLocks/>
            </p:cNvSpPr>
            <p:nvPr/>
          </p:nvSpPr>
          <p:spPr bwMode="invGray">
            <a:xfrm>
              <a:off x="1560" y="959"/>
              <a:ext cx="4200" cy="3361"/>
            </a:xfrm>
            <a:custGeom>
              <a:avLst/>
              <a:gdLst/>
              <a:ahLst/>
              <a:cxnLst>
                <a:cxn ang="0">
                  <a:pos x="0" y="3361"/>
                </a:cxn>
                <a:cxn ang="0">
                  <a:pos x="1054" y="295"/>
                </a:cxn>
                <a:cxn ang="0">
                  <a:pos x="4200" y="1588"/>
                </a:cxn>
                <a:cxn ang="0">
                  <a:pos x="4200" y="2028"/>
                </a:cxn>
                <a:cxn ang="0">
                  <a:pos x="1200" y="442"/>
                </a:cxn>
                <a:cxn ang="0">
                  <a:pos x="347" y="3361"/>
                </a:cxn>
                <a:cxn ang="0">
                  <a:pos x="0" y="3361"/>
                </a:cxn>
              </a:cxnLst>
              <a:rect l="0" t="0" r="r" b="b"/>
              <a:pathLst>
                <a:path w="4200" h="3361">
                  <a:moveTo>
                    <a:pt x="0" y="3361"/>
                  </a:moveTo>
                  <a:cubicBezTo>
                    <a:pt x="118" y="2850"/>
                    <a:pt x="354" y="590"/>
                    <a:pt x="1054" y="295"/>
                  </a:cubicBezTo>
                  <a:cubicBezTo>
                    <a:pt x="1754" y="0"/>
                    <a:pt x="3676" y="1299"/>
                    <a:pt x="4200" y="1588"/>
                  </a:cubicBezTo>
                  <a:lnTo>
                    <a:pt x="4200" y="2028"/>
                  </a:lnTo>
                  <a:cubicBezTo>
                    <a:pt x="3700" y="1837"/>
                    <a:pt x="1842" y="220"/>
                    <a:pt x="1200" y="442"/>
                  </a:cubicBezTo>
                  <a:cubicBezTo>
                    <a:pt x="558" y="664"/>
                    <a:pt x="547" y="2875"/>
                    <a:pt x="347" y="3361"/>
                  </a:cubicBezTo>
                  <a:lnTo>
                    <a:pt x="0" y="336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29" name="Freeform 9"/>
            <p:cNvSpPr>
              <a:spLocks/>
            </p:cNvSpPr>
            <p:nvPr/>
          </p:nvSpPr>
          <p:spPr bwMode="invGray">
            <a:xfrm>
              <a:off x="0" y="2169"/>
              <a:ext cx="5760" cy="1925"/>
            </a:xfrm>
            <a:custGeom>
              <a:avLst/>
              <a:gdLst/>
              <a:ahLst/>
              <a:cxnLst>
                <a:cxn ang="0">
                  <a:pos x="0" y="804"/>
                </a:cxn>
                <a:cxn ang="0">
                  <a:pos x="0" y="991"/>
                </a:cxn>
                <a:cxn ang="0">
                  <a:pos x="1547" y="1818"/>
                </a:cxn>
                <a:cxn ang="0">
                  <a:pos x="3253" y="351"/>
                </a:cxn>
                <a:cxn ang="0">
                  <a:pos x="5760" y="1537"/>
                </a:cxn>
                <a:cxn ang="0">
                  <a:pos x="5760" y="1151"/>
                </a:cxn>
                <a:cxn ang="0">
                  <a:pos x="3240" y="84"/>
                </a:cxn>
                <a:cxn ang="0">
                  <a:pos x="1573" y="1671"/>
                </a:cxn>
                <a:cxn ang="0">
                  <a:pos x="0" y="804"/>
                </a:cxn>
              </a:cxnLst>
              <a:rect l="0" t="0" r="r" b="b"/>
              <a:pathLst>
                <a:path w="5760" h="1925">
                  <a:moveTo>
                    <a:pt x="0" y="804"/>
                  </a:moveTo>
                  <a:lnTo>
                    <a:pt x="0" y="991"/>
                  </a:lnTo>
                  <a:cubicBezTo>
                    <a:pt x="258" y="1160"/>
                    <a:pt x="1005" y="1925"/>
                    <a:pt x="1547" y="1818"/>
                  </a:cubicBezTo>
                  <a:cubicBezTo>
                    <a:pt x="2089" y="1711"/>
                    <a:pt x="2551" y="398"/>
                    <a:pt x="3253" y="351"/>
                  </a:cubicBezTo>
                  <a:cubicBezTo>
                    <a:pt x="3955" y="304"/>
                    <a:pt x="5342" y="1404"/>
                    <a:pt x="5760" y="1537"/>
                  </a:cubicBezTo>
                  <a:lnTo>
                    <a:pt x="5760" y="1151"/>
                  </a:lnTo>
                  <a:cubicBezTo>
                    <a:pt x="5405" y="1124"/>
                    <a:pt x="3982" y="0"/>
                    <a:pt x="3240" y="84"/>
                  </a:cubicBezTo>
                  <a:cubicBezTo>
                    <a:pt x="2542" y="171"/>
                    <a:pt x="2113" y="1551"/>
                    <a:pt x="1573" y="1671"/>
                  </a:cubicBezTo>
                  <a:cubicBezTo>
                    <a:pt x="1033" y="1791"/>
                    <a:pt x="262" y="826"/>
                    <a:pt x="0" y="80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30" name="Freeform 10"/>
            <p:cNvSpPr>
              <a:spLocks/>
            </p:cNvSpPr>
            <p:nvPr/>
          </p:nvSpPr>
          <p:spPr bwMode="invGray">
            <a:xfrm>
              <a:off x="0" y="2238"/>
              <a:ext cx="3929" cy="2120"/>
            </a:xfrm>
            <a:custGeom>
              <a:avLst/>
              <a:gdLst/>
              <a:ahLst/>
              <a:cxnLst>
                <a:cxn ang="0">
                  <a:pos x="0" y="415"/>
                </a:cxn>
                <a:cxn ang="0">
                  <a:pos x="0" y="508"/>
                </a:cxn>
                <a:cxn ang="0">
                  <a:pos x="1933" y="229"/>
                </a:cxn>
                <a:cxn ang="0">
                  <a:pos x="3920" y="1055"/>
                </a:cxn>
                <a:cxn ang="0">
                  <a:pos x="3587" y="2082"/>
                </a:cxn>
                <a:cxn ang="0">
                  <a:pos x="3947" y="829"/>
                </a:cxn>
                <a:cxn ang="0">
                  <a:pos x="2253" y="69"/>
                </a:cxn>
                <a:cxn ang="0">
                  <a:pos x="0" y="415"/>
                </a:cxn>
              </a:cxnLst>
              <a:rect l="0" t="0" r="r" b="b"/>
              <a:pathLst>
                <a:path w="4196" h="2120">
                  <a:moveTo>
                    <a:pt x="0" y="415"/>
                  </a:moveTo>
                  <a:lnTo>
                    <a:pt x="0" y="508"/>
                  </a:lnTo>
                  <a:cubicBezTo>
                    <a:pt x="160" y="577"/>
                    <a:pt x="1280" y="138"/>
                    <a:pt x="1933" y="229"/>
                  </a:cubicBezTo>
                  <a:cubicBezTo>
                    <a:pt x="2586" y="320"/>
                    <a:pt x="3644" y="746"/>
                    <a:pt x="3920" y="1055"/>
                  </a:cubicBezTo>
                  <a:cubicBezTo>
                    <a:pt x="4196" y="1364"/>
                    <a:pt x="3583" y="2120"/>
                    <a:pt x="3587" y="2082"/>
                  </a:cubicBezTo>
                  <a:lnTo>
                    <a:pt x="3947" y="829"/>
                  </a:lnTo>
                  <a:cubicBezTo>
                    <a:pt x="3725" y="494"/>
                    <a:pt x="2911" y="138"/>
                    <a:pt x="2253" y="69"/>
                  </a:cubicBezTo>
                  <a:cubicBezTo>
                    <a:pt x="1595" y="0"/>
                    <a:pt x="469" y="343"/>
                    <a:pt x="0" y="4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 cap="flat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31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5633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/>
            </a:lvl1pPr>
          </a:lstStyle>
          <a:p>
            <a:endParaRPr lang="en-US"/>
          </a:p>
        </p:txBody>
      </p:sp>
      <p:sp>
        <p:nvSpPr>
          <p:cNvPr id="5633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/>
            </a:lvl1pPr>
          </a:lstStyle>
          <a:p>
            <a:endParaRPr lang="en-US"/>
          </a:p>
        </p:txBody>
      </p:sp>
      <p:sp>
        <p:nvSpPr>
          <p:cNvPr id="5633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/>
            </a:lvl1pPr>
          </a:lstStyle>
          <a:p>
            <a:fld id="{0E8154B2-9BB7-498A-A441-5B3146D0F9B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633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pic>
        <p:nvPicPr>
          <p:cNvPr id="56336" name="Picture 16" descr="Image by FlamingText.com">
            <a:hlinkClick r:id="rId13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391400" y="0"/>
            <a:ext cx="1752600" cy="290513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ransition spd="slow" advClick="0" advTm="7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81000" y="457200"/>
            <a:ext cx="8382000" cy="5943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/>
            <a:r>
              <a:rPr lang="en-US" sz="8000" b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A SMALL TRUTH TO MAKE LIFE</a:t>
            </a:r>
            <a:r>
              <a:rPr lang="en-US" sz="8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100% 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WordArt 5"/>
          <p:cNvSpPr>
            <a:spLocks noChangeArrowheads="1" noChangeShapeType="1" noTextEdit="1"/>
          </p:cNvSpPr>
          <p:nvPr/>
        </p:nvSpPr>
        <p:spPr bwMode="auto">
          <a:xfrm>
            <a:off x="4191000" y="571500"/>
            <a:ext cx="838200" cy="13335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7333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If</a:t>
            </a:r>
          </a:p>
        </p:txBody>
      </p:sp>
      <p:sp>
        <p:nvSpPr>
          <p:cNvPr id="44038" name="WordArt 6"/>
          <p:cNvSpPr>
            <a:spLocks noChangeArrowheads="1" noChangeShapeType="1" noTextEdit="1"/>
          </p:cNvSpPr>
          <p:nvPr/>
        </p:nvSpPr>
        <p:spPr bwMode="auto">
          <a:xfrm>
            <a:off x="228600" y="2590800"/>
            <a:ext cx="8610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kern="10">
                <a:ln w="1905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 B C D E F G H I J K L M N O P Q R S T U V W X Y Z</a:t>
            </a:r>
            <a:endParaRPr lang="en-US" sz="3600" kern="10">
              <a:ln w="19050">
                <a:solidFill>
                  <a:srgbClr val="FF6600"/>
                </a:solidFill>
                <a:round/>
                <a:headEnd/>
                <a:tailEnd/>
              </a:ln>
              <a:solidFill>
                <a:srgbClr val="FFCC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4039" name="WordArt 7"/>
          <p:cNvSpPr>
            <a:spLocks noChangeArrowheads="1" noChangeShapeType="1" noTextEdit="1"/>
          </p:cNvSpPr>
          <p:nvPr/>
        </p:nvSpPr>
        <p:spPr bwMode="auto">
          <a:xfrm>
            <a:off x="2667000" y="3619500"/>
            <a:ext cx="39624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is equal to</a:t>
            </a:r>
          </a:p>
        </p:txBody>
      </p:sp>
      <p:sp>
        <p:nvSpPr>
          <p:cNvPr id="44040" name="WordArt 8"/>
          <p:cNvSpPr>
            <a:spLocks noChangeArrowheads="1" noChangeShapeType="1" noTextEdit="1"/>
          </p:cNvSpPr>
          <p:nvPr/>
        </p:nvSpPr>
        <p:spPr bwMode="auto">
          <a:xfrm>
            <a:off x="206375" y="4876800"/>
            <a:ext cx="870902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1 2 3 4 5 6 7 8 9 10 11 12 13 14 15 16 17 18 19 20 21 22 23 24 25 26 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  <p:bldP spid="44038" grpId="0" animBg="1"/>
      <p:bldP spid="44039" grpId="0" animBg="1"/>
      <p:bldP spid="440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52400" y="685800"/>
            <a:ext cx="8839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Hard Work</a:t>
            </a:r>
            <a:r>
              <a:rPr lang="en-US" sz="40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H+A+R+D+W+O+R+K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8+1+18+4+23+15+18+11 = 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98%</a:t>
            </a:r>
            <a:endParaRPr lang="en-US" sz="3700">
              <a:solidFill>
                <a:srgbClr val="00CC99"/>
              </a:solidFill>
              <a:latin typeface="Arial Black" pitchFamily="34" charset="0"/>
              <a:cs typeface="Courier New" pitchFamily="49" charset="0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52400" y="3854450"/>
            <a:ext cx="8839200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Knowledge</a:t>
            </a:r>
          </a:p>
          <a:p>
            <a:pPr algn="ctr">
              <a:spcBef>
                <a:spcPct val="50000"/>
              </a:spcBef>
            </a:pPr>
            <a:r>
              <a:rPr lang="en-US" sz="37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K+N+O+W+L+E+D+G+E </a:t>
            </a:r>
          </a:p>
          <a:p>
            <a:pPr algn="ctr">
              <a:spcBef>
                <a:spcPct val="50000"/>
              </a:spcBef>
            </a:pPr>
            <a:r>
              <a:rPr lang="en-US" sz="37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11+14+15+23+12+5+4+7+5 =</a:t>
            </a:r>
            <a:r>
              <a:rPr lang="en-US" sz="3700">
                <a:solidFill>
                  <a:srgbClr val="00CC99"/>
                </a:solidFill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37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96%</a:t>
            </a:r>
            <a:r>
              <a:rPr lang="en-US" sz="3700">
                <a:solidFill>
                  <a:srgbClr val="00CC99"/>
                </a:solidFill>
                <a:latin typeface="Arial Black" pitchFamily="34" charset="0"/>
                <a:cs typeface="Courier New" pitchFamily="49" charset="0"/>
              </a:rPr>
              <a:t> 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  <p:bldP spid="5017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04800" y="152400"/>
            <a:ext cx="86106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Love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L+O+V+E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12+15+22+5 =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 54%</a:t>
            </a:r>
            <a:endParaRPr lang="en-US" sz="2000">
              <a:latin typeface="Arial Black" pitchFamily="34" charset="0"/>
              <a:cs typeface="Courier New" pitchFamily="49" charset="0"/>
            </a:endParaRP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04800" y="3108325"/>
            <a:ext cx="86106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Luck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L+U+C+K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12+21+3+11 = 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47%</a:t>
            </a:r>
            <a:r>
              <a:rPr lang="en-US" sz="4000">
                <a:latin typeface="Arial Black" pitchFamily="34" charset="0"/>
                <a:cs typeface="Courier New" pitchFamily="49" charset="0"/>
              </a:rPr>
              <a:t> </a:t>
            </a:r>
            <a:endParaRPr lang="en-US" sz="2000">
              <a:latin typeface="Arial Black" pitchFamily="34" charset="0"/>
              <a:cs typeface="Courier New" pitchFamily="49" charset="0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04800" y="5851525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latin typeface="Arial Black" pitchFamily="34" charset="0"/>
                <a:cs typeface="Courier New" pitchFamily="49" charset="0"/>
              </a:rPr>
              <a:t>( don't most of us think this is the most important ??? ) 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autoUpdateAnimBg="0"/>
      <p:bldP spid="5120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52400" y="457200"/>
            <a:ext cx="883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latin typeface="Arial Black" pitchFamily="34" charset="0"/>
                <a:cs typeface="Courier New" pitchFamily="49" charset="0"/>
              </a:rPr>
              <a:t>Then what makes</a:t>
            </a:r>
            <a:r>
              <a:rPr lang="en-US" sz="4000">
                <a:solidFill>
                  <a:schemeClr val="accent2"/>
                </a:solidFill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100% </a:t>
            </a:r>
            <a:r>
              <a:rPr lang="en-US" sz="4000">
                <a:latin typeface="Arial Black" pitchFamily="34" charset="0"/>
                <a:cs typeface="Courier New" pitchFamily="49" charset="0"/>
              </a:rPr>
              <a:t>?</a:t>
            </a:r>
            <a:endParaRPr lang="en-US" sz="4000">
              <a:solidFill>
                <a:schemeClr val="accent1"/>
              </a:solidFill>
              <a:latin typeface="Arial Black" pitchFamily="34" charset="0"/>
              <a:cs typeface="Courier New" pitchFamily="49" charset="0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52400" y="1279525"/>
            <a:ext cx="8839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Is it </a:t>
            </a: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Money</a:t>
            </a:r>
            <a:r>
              <a:rPr lang="en-US" sz="40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? ... </a:t>
            </a:r>
            <a:r>
              <a:rPr lang="en-US" sz="4000">
                <a:solidFill>
                  <a:srgbClr val="FF00FF"/>
                </a:solidFill>
                <a:latin typeface="Arial Black" pitchFamily="34" charset="0"/>
                <a:cs typeface="Courier New" pitchFamily="49" charset="0"/>
              </a:rPr>
              <a:t>NO ! ! !</a:t>
            </a:r>
            <a:endParaRPr lang="en-US" sz="4000">
              <a:solidFill>
                <a:schemeClr val="tx2"/>
              </a:solidFill>
              <a:latin typeface="Arial Black" pitchFamily="34" charset="0"/>
              <a:cs typeface="Courier New" pitchFamily="49" charset="0"/>
            </a:endParaRP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M+O+N+E+Y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13+15+14+5+25 = 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72%</a:t>
            </a:r>
            <a:endParaRPr lang="en-US" sz="4000">
              <a:solidFill>
                <a:schemeClr val="accent1"/>
              </a:solidFill>
              <a:latin typeface="Arial Black" pitchFamily="34" charset="0"/>
              <a:cs typeface="Courier New" pitchFamily="49" charset="0"/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52400" y="4114800"/>
            <a:ext cx="88392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Leadership</a:t>
            </a:r>
            <a:r>
              <a:rPr lang="en-US" sz="40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chemeClr val="tx2"/>
                </a:solidFill>
                <a:latin typeface="Arial Black" pitchFamily="34" charset="0"/>
                <a:cs typeface="Courier New" pitchFamily="49" charset="0"/>
              </a:rPr>
              <a:t>? ... </a:t>
            </a:r>
            <a:r>
              <a:rPr lang="en-US" sz="4000">
                <a:solidFill>
                  <a:srgbClr val="FF00FF"/>
                </a:solidFill>
                <a:latin typeface="Arial Black" pitchFamily="34" charset="0"/>
                <a:cs typeface="Courier New" pitchFamily="49" charset="0"/>
              </a:rPr>
              <a:t>NO ! ! !</a:t>
            </a:r>
          </a:p>
          <a:p>
            <a:pPr algn="ctr">
              <a:spcBef>
                <a:spcPct val="50000"/>
              </a:spcBef>
            </a:pPr>
            <a:r>
              <a:rPr lang="en-US" sz="37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L+E+A+D+E+R+S+H+I+P</a:t>
            </a:r>
          </a:p>
          <a:p>
            <a:pPr algn="ctr">
              <a:spcBef>
                <a:spcPct val="50000"/>
              </a:spcBef>
            </a:pPr>
            <a:r>
              <a:rPr lang="en-US" sz="3700">
                <a:solidFill>
                  <a:srgbClr val="00FFFF"/>
                </a:solidFill>
                <a:latin typeface="Arial Black" pitchFamily="34" charset="0"/>
                <a:cs typeface="Courier New" pitchFamily="49" charset="0"/>
              </a:rPr>
              <a:t> 12+5+1+4+5+18+19+9+16 =</a:t>
            </a:r>
            <a:r>
              <a:rPr lang="en-US" sz="3700">
                <a:solidFill>
                  <a:schemeClr val="accent1"/>
                </a:solidFill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rgbClr val="FF0000"/>
                </a:solidFill>
                <a:latin typeface="Arial Black" pitchFamily="34" charset="0"/>
                <a:cs typeface="Courier New" pitchFamily="49" charset="0"/>
              </a:rPr>
              <a:t>89%</a:t>
            </a:r>
            <a:endParaRPr lang="en-US" sz="4000">
              <a:solidFill>
                <a:schemeClr val="accent1"/>
              </a:solidFill>
              <a:latin typeface="Arial Black" pitchFamily="34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  <p:bldP spid="52227" grpId="0" autoUpdateAnimBg="0"/>
      <p:bldP spid="5222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04800" y="974725"/>
            <a:ext cx="8610600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Every problem has a solution, only if we perhaps change our attitude.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To go to the top,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to that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100%</a:t>
            </a: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, 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what we really need to go further... a bit more... 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04800" y="1417638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000"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52400" y="839788"/>
            <a:ext cx="8839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ATTITUDE</a:t>
            </a:r>
            <a:r>
              <a:rPr lang="en-US" sz="4000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A+T+T+I+T+U+D+E 1+20+20+9+20+21+4+5 =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100%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52400" y="4022725"/>
            <a:ext cx="88392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It is </a:t>
            </a:r>
            <a:r>
              <a:rPr lang="en-US" sz="4000" u="sng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OUR ATTITUDE</a:t>
            </a: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towards Life and Work that makes OUR Life</a:t>
            </a:r>
            <a:r>
              <a:rPr 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100%</a:t>
            </a:r>
            <a:r>
              <a:rPr 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 </a:t>
            </a: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! ! !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utoUpdateAnimBg="0"/>
      <p:bldP spid="54275" grpId="0" autoUpdateAnimBg="0"/>
      <p:bldP spid="5427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9" name="WordArt 9"/>
          <p:cNvSpPr>
            <a:spLocks noChangeArrowheads="1" noChangeShapeType="1" noTextEdit="1"/>
          </p:cNvSpPr>
          <p:nvPr/>
        </p:nvSpPr>
        <p:spPr bwMode="auto">
          <a:xfrm>
            <a:off x="304800" y="1981200"/>
            <a:ext cx="8534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ATTITUDE IS EVERYTHING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152400" y="3946525"/>
            <a:ext cx="883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Change Your Attitude …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152400" y="4784725"/>
            <a:ext cx="883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B2B2B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Courier New" pitchFamily="49" charset="0"/>
              </a:rPr>
              <a:t>And You Change Your Life ! ! !</a:t>
            </a: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9" grpId="0" animBg="1"/>
      <p:bldP spid="46090" grpId="0" autoUpdateAnimBg="0"/>
      <p:bldP spid="4609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0" y="-152400"/>
            <a:ext cx="7391400" cy="5334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15" name="Rectangle 11"/>
          <p:cNvSpPr>
            <a:spLocks noChangeArrowheads="1"/>
          </p:cNvSpPr>
          <p:nvPr/>
        </p:nvSpPr>
        <p:spPr bwMode="auto">
          <a:xfrm>
            <a:off x="0" y="293688"/>
            <a:ext cx="9296400" cy="6716712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8610600" cy="685800"/>
          </a:xfrm>
          <a:noFill/>
          <a:ln/>
        </p:spPr>
        <p:txBody>
          <a:bodyPr/>
          <a:lstStyle/>
          <a:p>
            <a:pPr marL="342900" indent="-342900"/>
            <a:r>
              <a:rPr lang="en-US" sz="3600" b="1">
                <a:latin typeface="Comic Sans MS" pitchFamily="66" charset="0"/>
                <a:cs typeface="Courier New" pitchFamily="49" charset="0"/>
              </a:rPr>
              <a:t>Now that you know the answer…</a:t>
            </a:r>
            <a:endParaRPr lang="en-US" sz="3600" b="1">
              <a:latin typeface="Comic Sans MS" pitchFamily="66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647700" y="3200400"/>
            <a:ext cx="7772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ctr" eaLnBrk="0" hangingPunct="0"/>
            <a:r>
              <a:rPr lang="en-US" sz="3600" b="1">
                <a:solidFill>
                  <a:srgbClr val="66FF33"/>
                </a:solidFill>
                <a:latin typeface="Comic Sans MS" pitchFamily="66" charset="0"/>
                <a:cs typeface="Courier New" pitchFamily="49" charset="0"/>
              </a:rPr>
              <a:t>THE LEAST YOU CAN DO IS TO SHARE THIS MESSAGE WITH THOSE YOU CARE</a:t>
            </a: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152400" y="26527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152400" y="1281113"/>
            <a:ext cx="9144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latin typeface="Times New Roman"/>
                <a:cs typeface="Arial" charset="0"/>
              </a:rPr>
              <a:t> </a:t>
            </a:r>
            <a:endParaRPr lang="en-US" sz="1200">
              <a:latin typeface="Arial" charset="0"/>
              <a:cs typeface="Arial" charset="0"/>
            </a:endParaRPr>
          </a:p>
          <a:p>
            <a:pPr eaLnBrk="0" hangingPunct="0"/>
            <a:endParaRPr lang="en-US">
              <a:cs typeface="Times New Roman" pitchFamily="18" charset="0"/>
            </a:endParaRPr>
          </a:p>
        </p:txBody>
      </p:sp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2382838" y="2911475"/>
            <a:ext cx="4379912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228600" y="1828800"/>
            <a:ext cx="861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/>
            <a:r>
              <a:rPr lang="en-US" sz="3600" b="1">
                <a:solidFill>
                  <a:srgbClr val="FF0000"/>
                </a:solidFill>
                <a:latin typeface="Comic Sans MS" pitchFamily="66" charset="0"/>
                <a:cs typeface="Courier New" pitchFamily="49" charset="0"/>
              </a:rPr>
              <a:t>WHAT WILL YOU DO ABOUT IT ?</a:t>
            </a:r>
            <a:endParaRPr lang="en-US" sz="36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autoUpdateAnimBg="0"/>
      <p:bldP spid="47118" grpId="0" autoUpdateAnimBg="0"/>
    </p:bldLst>
  </p:timing>
</p:sld>
</file>

<file path=ppt/theme/theme1.xml><?xml version="1.0" encoding="utf-8"?>
<a:theme xmlns:a="http://schemas.openxmlformats.org/drawingml/2006/main" name="A SMALL TRUTH TO MAKE LIFE 100%">
  <a:themeElements>
    <a:clrScheme name="Ribbons 1">
      <a:dk1>
        <a:srgbClr val="220011"/>
      </a:dk1>
      <a:lt1>
        <a:srgbClr val="FFFFCC"/>
      </a:lt1>
      <a:dk2>
        <a:srgbClr val="660033"/>
      </a:dk2>
      <a:lt2>
        <a:srgbClr val="FFCC00"/>
      </a:lt2>
      <a:accent1>
        <a:srgbClr val="CC0099"/>
      </a:accent1>
      <a:accent2>
        <a:srgbClr val="56002B"/>
      </a:accent2>
      <a:accent3>
        <a:srgbClr val="B8AAAD"/>
      </a:accent3>
      <a:accent4>
        <a:srgbClr val="DADAAE"/>
      </a:accent4>
      <a:accent5>
        <a:srgbClr val="E2AACA"/>
      </a:accent5>
      <a:accent6>
        <a:srgbClr val="4D0026"/>
      </a:accent6>
      <a:hlink>
        <a:srgbClr val="9C004E"/>
      </a:hlink>
      <a:folHlink>
        <a:srgbClr val="FF6600"/>
      </a:folHlink>
    </a:clrScheme>
    <a:fontScheme name="Ribb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ibbons 1">
        <a:dk1>
          <a:srgbClr val="220011"/>
        </a:dk1>
        <a:lt1>
          <a:srgbClr val="FFFFCC"/>
        </a:lt1>
        <a:dk2>
          <a:srgbClr val="660033"/>
        </a:dk2>
        <a:lt2>
          <a:srgbClr val="FFCC00"/>
        </a:lt2>
        <a:accent1>
          <a:srgbClr val="CC0099"/>
        </a:accent1>
        <a:accent2>
          <a:srgbClr val="56002B"/>
        </a:accent2>
        <a:accent3>
          <a:srgbClr val="B8AAAD"/>
        </a:accent3>
        <a:accent4>
          <a:srgbClr val="DADAAE"/>
        </a:accent4>
        <a:accent5>
          <a:srgbClr val="E2AACA"/>
        </a:accent5>
        <a:accent6>
          <a:srgbClr val="4D0026"/>
        </a:accent6>
        <a:hlink>
          <a:srgbClr val="9C004E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bbons 2">
        <a:dk1>
          <a:srgbClr val="001600"/>
        </a:dk1>
        <a:lt1>
          <a:srgbClr val="669900"/>
        </a:lt1>
        <a:dk2>
          <a:srgbClr val="000000"/>
        </a:dk2>
        <a:lt2>
          <a:srgbClr val="006600"/>
        </a:lt2>
        <a:accent1>
          <a:srgbClr val="336600"/>
        </a:accent1>
        <a:accent2>
          <a:srgbClr val="89BA00"/>
        </a:accent2>
        <a:accent3>
          <a:srgbClr val="B8CAAA"/>
        </a:accent3>
        <a:accent4>
          <a:srgbClr val="001100"/>
        </a:accent4>
        <a:accent5>
          <a:srgbClr val="ADB8AA"/>
        </a:accent5>
        <a:accent6>
          <a:srgbClr val="7CA800"/>
        </a:accent6>
        <a:hlink>
          <a:srgbClr val="FFCC00"/>
        </a:hlink>
        <a:folHlink>
          <a:srgbClr val="FF7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bbons 3">
        <a:dk1>
          <a:srgbClr val="000000"/>
        </a:dk1>
        <a:lt1>
          <a:srgbClr val="B2B2B2"/>
        </a:lt1>
        <a:dk2>
          <a:srgbClr val="000000"/>
        </a:dk2>
        <a:lt2>
          <a:srgbClr val="777777"/>
        </a:lt2>
        <a:accent1>
          <a:srgbClr val="CBCBCB"/>
        </a:accent1>
        <a:accent2>
          <a:srgbClr val="969696"/>
        </a:accent2>
        <a:accent3>
          <a:srgbClr val="D5D5D5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333333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bbons 4">
        <a:dk1>
          <a:srgbClr val="000F1E"/>
        </a:dk1>
        <a:lt1>
          <a:srgbClr val="FFFFFF"/>
        </a:lt1>
        <a:dk2>
          <a:srgbClr val="003366"/>
        </a:dk2>
        <a:lt2>
          <a:srgbClr val="33CCCC"/>
        </a:lt2>
        <a:accent1>
          <a:srgbClr val="006699"/>
        </a:accent1>
        <a:accent2>
          <a:srgbClr val="003366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2D5C"/>
        </a:accent6>
        <a:hlink>
          <a:srgbClr val="0099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bbons 5">
        <a:dk1>
          <a:srgbClr val="002F2E"/>
        </a:dk1>
        <a:lt1>
          <a:srgbClr val="FFFFFF"/>
        </a:lt1>
        <a:dk2>
          <a:srgbClr val="008080"/>
        </a:dk2>
        <a:lt2>
          <a:srgbClr val="66FFCC"/>
        </a:lt2>
        <a:accent1>
          <a:srgbClr val="0099CC"/>
        </a:accent1>
        <a:accent2>
          <a:srgbClr val="00525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4948"/>
        </a:accent6>
        <a:hlink>
          <a:srgbClr val="00CC99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bbons 6">
        <a:dk1>
          <a:srgbClr val="000022"/>
        </a:dk1>
        <a:lt1>
          <a:srgbClr val="FFFFFF"/>
        </a:lt1>
        <a:dk2>
          <a:srgbClr val="000066"/>
        </a:dk2>
        <a:lt2>
          <a:srgbClr val="FFCC00"/>
        </a:lt2>
        <a:accent1>
          <a:srgbClr val="666699"/>
        </a:accent1>
        <a:accent2>
          <a:srgbClr val="000048"/>
        </a:accent2>
        <a:accent3>
          <a:srgbClr val="AAAAB8"/>
        </a:accent3>
        <a:accent4>
          <a:srgbClr val="DADADA"/>
        </a:accent4>
        <a:accent5>
          <a:srgbClr val="B8B8CA"/>
        </a:accent5>
        <a:accent6>
          <a:srgbClr val="000040"/>
        </a:accent6>
        <a:hlink>
          <a:srgbClr val="9999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SMALL TRUTH TO MAKE LIFE 100%</Template>
  <TotalTime>27</TotalTime>
  <Words>237</Words>
  <Application>Microsoft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 SMALL TRUTH TO MAKE LIFE 100%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Now that you know the answer…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Asp Fosuhene NTI-DARKWAH</dc:creator>
  <dc:description>MHD 09/06/03 Dubai</dc:description>
  <cp:lastModifiedBy>Asp Fosuhene NTI-DARKWAH</cp:lastModifiedBy>
  <cp:revision>3</cp:revision>
  <dcterms:created xsi:type="dcterms:W3CDTF">2011-10-08T14:14:02Z</dcterms:created>
  <dcterms:modified xsi:type="dcterms:W3CDTF">2011-10-08T14:41:38Z</dcterms:modified>
</cp:coreProperties>
</file>